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7ABE"/>
    <a:srgbClr val="283F5E"/>
    <a:srgbClr val="00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C405D9-065B-4D71-9F96-AFCA0B803304}" v="2" dt="2023-06-12T10:01:06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Johansen" userId="1654db0d-e0fc-417e-a7fb-d23bfd0af3cf" providerId="ADAL" clId="{C32A5BC9-8B3E-4B57-9D57-5B8638828BC1}"/>
    <pc:docChg chg="undo custSel addSld modSld sldOrd">
      <pc:chgData name="Michael Johansen" userId="1654db0d-e0fc-417e-a7fb-d23bfd0af3cf" providerId="ADAL" clId="{C32A5BC9-8B3E-4B57-9D57-5B8638828BC1}" dt="2023-02-27T16:03:56.904" v="1220"/>
      <pc:docMkLst>
        <pc:docMk/>
      </pc:docMkLst>
      <pc:sldChg chg="modSp mod">
        <pc:chgData name="Michael Johansen" userId="1654db0d-e0fc-417e-a7fb-d23bfd0af3cf" providerId="ADAL" clId="{C32A5BC9-8B3E-4B57-9D57-5B8638828BC1}" dt="2023-02-27T13:26:52.411" v="320" actId="20577"/>
        <pc:sldMkLst>
          <pc:docMk/>
          <pc:sldMk cId="1326850065" sldId="256"/>
        </pc:sldMkLst>
        <pc:spChg chg="mod">
          <ac:chgData name="Michael Johansen" userId="1654db0d-e0fc-417e-a7fb-d23bfd0af3cf" providerId="ADAL" clId="{C32A5BC9-8B3E-4B57-9D57-5B8638828BC1}" dt="2023-02-27T13:26:52.411" v="320" actId="20577"/>
          <ac:spMkLst>
            <pc:docMk/>
            <pc:sldMk cId="1326850065" sldId="256"/>
            <ac:spMk id="3" creationId="{5717FC0A-7FAD-514A-0335-B99D93B134D5}"/>
          </ac:spMkLst>
        </pc:spChg>
      </pc:sldChg>
      <pc:sldChg chg="modSp mod ord">
        <pc:chgData name="Michael Johansen" userId="1654db0d-e0fc-417e-a7fb-d23bfd0af3cf" providerId="ADAL" clId="{C32A5BC9-8B3E-4B57-9D57-5B8638828BC1}" dt="2023-02-27T13:44:27.116" v="1102" actId="255"/>
        <pc:sldMkLst>
          <pc:docMk/>
          <pc:sldMk cId="3428630133" sldId="257"/>
        </pc:sldMkLst>
        <pc:spChg chg="mod">
          <ac:chgData name="Michael Johansen" userId="1654db0d-e0fc-417e-a7fb-d23bfd0af3cf" providerId="ADAL" clId="{C32A5BC9-8B3E-4B57-9D57-5B8638828BC1}" dt="2023-02-27T13:44:27.116" v="1102" actId="255"/>
          <ac:spMkLst>
            <pc:docMk/>
            <pc:sldMk cId="3428630133" sldId="257"/>
            <ac:spMk id="3" creationId="{194535D2-1225-26B7-C3B2-9203BE2D12A3}"/>
          </ac:spMkLst>
        </pc:spChg>
      </pc:sldChg>
      <pc:sldChg chg="add">
        <pc:chgData name="Michael Johansen" userId="1654db0d-e0fc-417e-a7fb-d23bfd0af3cf" providerId="ADAL" clId="{C32A5BC9-8B3E-4B57-9D57-5B8638828BC1}" dt="2023-02-27T16:01:28.059" v="1218"/>
        <pc:sldMkLst>
          <pc:docMk/>
          <pc:sldMk cId="3553351870" sldId="260"/>
        </pc:sldMkLst>
      </pc:sldChg>
      <pc:sldChg chg="delSp modSp mod">
        <pc:chgData name="Michael Johansen" userId="1654db0d-e0fc-417e-a7fb-d23bfd0af3cf" providerId="ADAL" clId="{C32A5BC9-8B3E-4B57-9D57-5B8638828BC1}" dt="2023-02-27T15:58:32.002" v="1204"/>
        <pc:sldMkLst>
          <pc:docMk/>
          <pc:sldMk cId="2441693351" sldId="261"/>
        </pc:sldMkLst>
        <pc:spChg chg="mod">
          <ac:chgData name="Michael Johansen" userId="1654db0d-e0fc-417e-a7fb-d23bfd0af3cf" providerId="ADAL" clId="{C32A5BC9-8B3E-4B57-9D57-5B8638828BC1}" dt="2023-02-27T15:57:51.718" v="1203" actId="20577"/>
          <ac:spMkLst>
            <pc:docMk/>
            <pc:sldMk cId="2441693351" sldId="261"/>
            <ac:spMk id="3" creationId="{194535D2-1225-26B7-C3B2-9203BE2D12A3}"/>
          </ac:spMkLst>
        </pc:spChg>
        <pc:picChg chg="del">
          <ac:chgData name="Michael Johansen" userId="1654db0d-e0fc-417e-a7fb-d23bfd0af3cf" providerId="ADAL" clId="{C32A5BC9-8B3E-4B57-9D57-5B8638828BC1}" dt="2023-02-27T15:58:32.002" v="1204"/>
          <ac:picMkLst>
            <pc:docMk/>
            <pc:sldMk cId="2441693351" sldId="261"/>
            <ac:picMk id="4" creationId="{D008D440-7E89-DE21-04B8-473073FA45A7}"/>
          </ac:picMkLst>
        </pc:picChg>
      </pc:sldChg>
      <pc:sldChg chg="modSp add mod">
        <pc:chgData name="Michael Johansen" userId="1654db0d-e0fc-417e-a7fb-d23bfd0af3cf" providerId="ADAL" clId="{C32A5BC9-8B3E-4B57-9D57-5B8638828BC1}" dt="2023-02-27T08:17:13.218" v="30" actId="20577"/>
        <pc:sldMkLst>
          <pc:docMk/>
          <pc:sldMk cId="3550707084" sldId="262"/>
        </pc:sldMkLst>
        <pc:spChg chg="mod">
          <ac:chgData name="Michael Johansen" userId="1654db0d-e0fc-417e-a7fb-d23bfd0af3cf" providerId="ADAL" clId="{C32A5BC9-8B3E-4B57-9D57-5B8638828BC1}" dt="2023-02-27T08:17:13.218" v="30" actId="20577"/>
          <ac:spMkLst>
            <pc:docMk/>
            <pc:sldMk cId="3550707084" sldId="262"/>
            <ac:spMk id="3" creationId="{00000000-0000-0000-0000-000000000000}"/>
          </ac:spMkLst>
        </pc:spChg>
        <pc:graphicFrameChg chg="modGraphic">
          <ac:chgData name="Michael Johansen" userId="1654db0d-e0fc-417e-a7fb-d23bfd0af3cf" providerId="ADAL" clId="{C32A5BC9-8B3E-4B57-9D57-5B8638828BC1}" dt="2023-02-27T08:17:01.434" v="29" actId="20577"/>
          <ac:graphicFrameMkLst>
            <pc:docMk/>
            <pc:sldMk cId="3550707084" sldId="262"/>
            <ac:graphicFrameMk id="4" creationId="{00000000-0000-0000-0000-000000000000}"/>
          </ac:graphicFrameMkLst>
        </pc:graphicFrameChg>
      </pc:sldChg>
      <pc:sldChg chg="addSp delSp modSp add mod">
        <pc:chgData name="Michael Johansen" userId="1654db0d-e0fc-417e-a7fb-d23bfd0af3cf" providerId="ADAL" clId="{C32A5BC9-8B3E-4B57-9D57-5B8638828BC1}" dt="2023-02-27T13:34:00.709" v="491" actId="692"/>
        <pc:sldMkLst>
          <pc:docMk/>
          <pc:sldMk cId="1573072790" sldId="263"/>
        </pc:sldMkLst>
        <pc:spChg chg="mod">
          <ac:chgData name="Michael Johansen" userId="1654db0d-e0fc-417e-a7fb-d23bfd0af3cf" providerId="ADAL" clId="{C32A5BC9-8B3E-4B57-9D57-5B8638828BC1}" dt="2023-02-27T13:32:30.118" v="437" actId="1076"/>
          <ac:spMkLst>
            <pc:docMk/>
            <pc:sldMk cId="1573072790" sldId="263"/>
            <ac:spMk id="6" creationId="{A627B560-B7D9-436A-87AE-495A5BCEB4D6}"/>
          </ac:spMkLst>
        </pc:spChg>
        <pc:picChg chg="add mod">
          <ac:chgData name="Michael Johansen" userId="1654db0d-e0fc-417e-a7fb-d23bfd0af3cf" providerId="ADAL" clId="{C32A5BC9-8B3E-4B57-9D57-5B8638828BC1}" dt="2023-02-27T13:33:19.279" v="478" actId="1036"/>
          <ac:picMkLst>
            <pc:docMk/>
            <pc:sldMk cId="1573072790" sldId="263"/>
            <ac:picMk id="4" creationId="{1A945D55-7D97-9731-9264-675472DF3E01}"/>
          </ac:picMkLst>
        </pc:picChg>
        <pc:picChg chg="add mod ord">
          <ac:chgData name="Michael Johansen" userId="1654db0d-e0fc-417e-a7fb-d23bfd0af3cf" providerId="ADAL" clId="{C32A5BC9-8B3E-4B57-9D57-5B8638828BC1}" dt="2023-02-27T13:33:15.355" v="473" actId="1035"/>
          <ac:picMkLst>
            <pc:docMk/>
            <pc:sldMk cId="1573072790" sldId="263"/>
            <ac:picMk id="11" creationId="{2BF37AFA-2E1B-360B-142B-F8B9C4EBF8D4}"/>
          </ac:picMkLst>
        </pc:picChg>
        <pc:picChg chg="del">
          <ac:chgData name="Michael Johansen" userId="1654db0d-e0fc-417e-a7fb-d23bfd0af3cf" providerId="ADAL" clId="{C32A5BC9-8B3E-4B57-9D57-5B8638828BC1}" dt="2023-02-27T13:29:18.862" v="327" actId="21"/>
          <ac:picMkLst>
            <pc:docMk/>
            <pc:sldMk cId="1573072790" sldId="263"/>
            <ac:picMk id="13" creationId="{3C27C028-F06A-C818-0E05-63808D3B2FD0}"/>
          </ac:picMkLst>
        </pc:picChg>
        <pc:cxnChg chg="add mod">
          <ac:chgData name="Michael Johansen" userId="1654db0d-e0fc-417e-a7fb-d23bfd0af3cf" providerId="ADAL" clId="{C32A5BC9-8B3E-4B57-9D57-5B8638828BC1}" dt="2023-02-27T13:34:00.709" v="491" actId="692"/>
          <ac:cxnSpMkLst>
            <pc:docMk/>
            <pc:sldMk cId="1573072790" sldId="263"/>
            <ac:cxnSpMk id="15" creationId="{FD57067E-FE1D-66A3-0832-1FFE76EF2351}"/>
          </ac:cxnSpMkLst>
        </pc:cxnChg>
      </pc:sldChg>
      <pc:sldChg chg="addSp delSp modSp add mod">
        <pc:chgData name="Michael Johansen" userId="1654db0d-e0fc-417e-a7fb-d23bfd0af3cf" providerId="ADAL" clId="{C32A5BC9-8B3E-4B57-9D57-5B8638828BC1}" dt="2023-02-27T16:00:42.789" v="1217" actId="1076"/>
        <pc:sldMkLst>
          <pc:docMk/>
          <pc:sldMk cId="849797313" sldId="264"/>
        </pc:sldMkLst>
        <pc:spChg chg="del">
          <ac:chgData name="Michael Johansen" userId="1654db0d-e0fc-417e-a7fb-d23bfd0af3cf" providerId="ADAL" clId="{C32A5BC9-8B3E-4B57-9D57-5B8638828BC1}" dt="2023-02-27T16:00:33.587" v="1214" actId="21"/>
          <ac:spMkLst>
            <pc:docMk/>
            <pc:sldMk cId="849797313" sldId="264"/>
            <ac:spMk id="2" creationId="{3B0B6825-7B68-D2D5-7985-E9FAE44D3323}"/>
          </ac:spMkLst>
        </pc:spChg>
        <pc:spChg chg="del">
          <ac:chgData name="Michael Johansen" userId="1654db0d-e0fc-417e-a7fb-d23bfd0af3cf" providerId="ADAL" clId="{C32A5BC9-8B3E-4B57-9D57-5B8638828BC1}" dt="2023-02-27T15:59:00.499" v="1206" actId="21"/>
          <ac:spMkLst>
            <pc:docMk/>
            <pc:sldMk cId="849797313" sldId="264"/>
            <ac:spMk id="3" creationId="{194535D2-1225-26B7-C3B2-9203BE2D12A3}"/>
          </ac:spMkLst>
        </pc:spChg>
        <pc:spChg chg="add del mod">
          <ac:chgData name="Michael Johansen" userId="1654db0d-e0fc-417e-a7fb-d23bfd0af3cf" providerId="ADAL" clId="{C32A5BC9-8B3E-4B57-9D57-5B8638828BC1}" dt="2023-02-27T16:00:00.673" v="1207" actId="931"/>
          <ac:spMkLst>
            <pc:docMk/>
            <pc:sldMk cId="849797313" sldId="264"/>
            <ac:spMk id="5" creationId="{7363A3D7-69EA-C162-79B6-9CCEC4C98759}"/>
          </ac:spMkLst>
        </pc:spChg>
        <pc:spChg chg="add mod">
          <ac:chgData name="Michael Johansen" userId="1654db0d-e0fc-417e-a7fb-d23bfd0af3cf" providerId="ADAL" clId="{C32A5BC9-8B3E-4B57-9D57-5B8638828BC1}" dt="2023-02-27T16:00:37.346" v="1215" actId="20577"/>
          <ac:spMkLst>
            <pc:docMk/>
            <pc:sldMk cId="849797313" sldId="264"/>
            <ac:spMk id="10" creationId="{6CD9A5D6-BAE8-2AED-3B2D-87FE81CD719E}"/>
          </ac:spMkLst>
        </pc:spChg>
        <pc:picChg chg="add mod">
          <ac:chgData name="Michael Johansen" userId="1654db0d-e0fc-417e-a7fb-d23bfd0af3cf" providerId="ADAL" clId="{C32A5BC9-8B3E-4B57-9D57-5B8638828BC1}" dt="2023-02-27T16:00:42.789" v="1217" actId="1076"/>
          <ac:picMkLst>
            <pc:docMk/>
            <pc:sldMk cId="849797313" sldId="264"/>
            <ac:picMk id="7" creationId="{8920A05A-1D05-E18D-604A-E5CD3B44BB0C}"/>
          </ac:picMkLst>
        </pc:picChg>
      </pc:sldChg>
      <pc:sldChg chg="add">
        <pc:chgData name="Michael Johansen" userId="1654db0d-e0fc-417e-a7fb-d23bfd0af3cf" providerId="ADAL" clId="{C32A5BC9-8B3E-4B57-9D57-5B8638828BC1}" dt="2023-02-27T16:03:56.904" v="1220"/>
        <pc:sldMkLst>
          <pc:docMk/>
          <pc:sldMk cId="1190594557" sldId="265"/>
        </pc:sldMkLst>
      </pc:sldChg>
      <pc:sldChg chg="add">
        <pc:chgData name="Michael Johansen" userId="1654db0d-e0fc-417e-a7fb-d23bfd0af3cf" providerId="ADAL" clId="{C32A5BC9-8B3E-4B57-9D57-5B8638828BC1}" dt="2023-02-27T16:03:34.573" v="1219"/>
        <pc:sldMkLst>
          <pc:docMk/>
          <pc:sldMk cId="2106712690" sldId="266"/>
        </pc:sldMkLst>
      </pc:sldChg>
    </pc:docChg>
  </pc:docChgLst>
  <pc:docChgLst>
    <pc:chgData name="Michael Johansen" userId="1654db0d-e0fc-417e-a7fb-d23bfd0af3cf" providerId="ADAL" clId="{DFC405D9-065B-4D71-9F96-AFCA0B803304}"/>
    <pc:docChg chg="undo custSel delSld modSld sldOrd">
      <pc:chgData name="Michael Johansen" userId="1654db0d-e0fc-417e-a7fb-d23bfd0af3cf" providerId="ADAL" clId="{DFC405D9-065B-4D71-9F96-AFCA0B803304}" dt="2023-06-13T12:04:53.647" v="373"/>
      <pc:docMkLst>
        <pc:docMk/>
      </pc:docMkLst>
      <pc:sldChg chg="modSp mod">
        <pc:chgData name="Michael Johansen" userId="1654db0d-e0fc-417e-a7fb-d23bfd0af3cf" providerId="ADAL" clId="{DFC405D9-065B-4D71-9F96-AFCA0B803304}" dt="2023-06-12T09:58:38.667" v="14" actId="20577"/>
        <pc:sldMkLst>
          <pc:docMk/>
          <pc:sldMk cId="1326850065" sldId="256"/>
        </pc:sldMkLst>
        <pc:spChg chg="mod">
          <ac:chgData name="Michael Johansen" userId="1654db0d-e0fc-417e-a7fb-d23bfd0af3cf" providerId="ADAL" clId="{DFC405D9-065B-4D71-9F96-AFCA0B803304}" dt="2023-06-12T09:58:38.667" v="14" actId="20577"/>
          <ac:spMkLst>
            <pc:docMk/>
            <pc:sldMk cId="1326850065" sldId="256"/>
            <ac:spMk id="3" creationId="{5717FC0A-7FAD-514A-0335-B99D93B134D5}"/>
          </ac:spMkLst>
        </pc:spChg>
      </pc:sldChg>
      <pc:sldChg chg="modSp mod">
        <pc:chgData name="Michael Johansen" userId="1654db0d-e0fc-417e-a7fb-d23bfd0af3cf" providerId="ADAL" clId="{DFC405D9-065B-4D71-9F96-AFCA0B803304}" dt="2023-06-12T09:58:48.971" v="57" actId="20577"/>
        <pc:sldMkLst>
          <pc:docMk/>
          <pc:sldMk cId="3428630133" sldId="257"/>
        </pc:sldMkLst>
        <pc:spChg chg="mod">
          <ac:chgData name="Michael Johansen" userId="1654db0d-e0fc-417e-a7fb-d23bfd0af3cf" providerId="ADAL" clId="{DFC405D9-065B-4D71-9F96-AFCA0B803304}" dt="2023-06-12T09:58:48.971" v="57" actId="20577"/>
          <ac:spMkLst>
            <pc:docMk/>
            <pc:sldMk cId="3428630133" sldId="257"/>
            <ac:spMk id="3" creationId="{194535D2-1225-26B7-C3B2-9203BE2D12A3}"/>
          </ac:spMkLst>
        </pc:spChg>
      </pc:sldChg>
      <pc:sldChg chg="del">
        <pc:chgData name="Michael Johansen" userId="1654db0d-e0fc-417e-a7fb-d23bfd0af3cf" providerId="ADAL" clId="{DFC405D9-065B-4D71-9F96-AFCA0B803304}" dt="2023-06-13T12:04:28.628" v="369" actId="2696"/>
        <pc:sldMkLst>
          <pc:docMk/>
          <pc:sldMk cId="3553351870" sldId="260"/>
        </pc:sldMkLst>
      </pc:sldChg>
      <pc:sldChg chg="modSp mod">
        <pc:chgData name="Michael Johansen" userId="1654db0d-e0fc-417e-a7fb-d23bfd0af3cf" providerId="ADAL" clId="{DFC405D9-065B-4D71-9F96-AFCA0B803304}" dt="2023-06-13T12:04:10.590" v="367" actId="20577"/>
        <pc:sldMkLst>
          <pc:docMk/>
          <pc:sldMk cId="2441693351" sldId="261"/>
        </pc:sldMkLst>
        <pc:spChg chg="mod">
          <ac:chgData name="Michael Johansen" userId="1654db0d-e0fc-417e-a7fb-d23bfd0af3cf" providerId="ADAL" clId="{DFC405D9-065B-4D71-9F96-AFCA0B803304}" dt="2023-06-13T12:04:10.590" v="367" actId="20577"/>
          <ac:spMkLst>
            <pc:docMk/>
            <pc:sldMk cId="2441693351" sldId="261"/>
            <ac:spMk id="3" creationId="{194535D2-1225-26B7-C3B2-9203BE2D12A3}"/>
          </ac:spMkLst>
        </pc:spChg>
      </pc:sldChg>
      <pc:sldChg chg="modSp mod ord">
        <pc:chgData name="Michael Johansen" userId="1654db0d-e0fc-417e-a7fb-d23bfd0af3cf" providerId="ADAL" clId="{DFC405D9-065B-4D71-9F96-AFCA0B803304}" dt="2023-06-13T12:04:53.647" v="373"/>
        <pc:sldMkLst>
          <pc:docMk/>
          <pc:sldMk cId="3550707084" sldId="262"/>
        </pc:sldMkLst>
        <pc:graphicFrameChg chg="mod modGraphic">
          <ac:chgData name="Michael Johansen" userId="1654db0d-e0fc-417e-a7fb-d23bfd0af3cf" providerId="ADAL" clId="{DFC405D9-065B-4D71-9F96-AFCA0B803304}" dt="2023-06-12T10:02:48.509" v="205" actId="1036"/>
          <ac:graphicFrameMkLst>
            <pc:docMk/>
            <pc:sldMk cId="3550707084" sldId="262"/>
            <ac:graphicFrameMk id="4" creationId="{00000000-0000-0000-0000-000000000000}"/>
          </ac:graphicFrameMkLst>
        </pc:graphicFrameChg>
      </pc:sldChg>
      <pc:sldChg chg="del">
        <pc:chgData name="Michael Johansen" userId="1654db0d-e0fc-417e-a7fb-d23bfd0af3cf" providerId="ADAL" clId="{DFC405D9-065B-4D71-9F96-AFCA0B803304}" dt="2023-06-13T12:04:19.748" v="368" actId="2696"/>
        <pc:sldMkLst>
          <pc:docMk/>
          <pc:sldMk cId="849797313" sldId="264"/>
        </pc:sldMkLst>
      </pc:sldChg>
      <pc:sldChg chg="del">
        <pc:chgData name="Michael Johansen" userId="1654db0d-e0fc-417e-a7fb-d23bfd0af3cf" providerId="ADAL" clId="{DFC405D9-065B-4D71-9F96-AFCA0B803304}" dt="2023-06-13T12:04:35.160" v="371" actId="2696"/>
        <pc:sldMkLst>
          <pc:docMk/>
          <pc:sldMk cId="1190594557" sldId="265"/>
        </pc:sldMkLst>
      </pc:sldChg>
      <pc:sldChg chg="del">
        <pc:chgData name="Michael Johansen" userId="1654db0d-e0fc-417e-a7fb-d23bfd0af3cf" providerId="ADAL" clId="{DFC405D9-065B-4D71-9F96-AFCA0B803304}" dt="2023-06-13T12:04:31.666" v="370" actId="2696"/>
        <pc:sldMkLst>
          <pc:docMk/>
          <pc:sldMk cId="2106712690" sldId="26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AD3B69-CA8B-45A2-A586-CBA448CC83F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DD950D4B-4468-4DD5-B921-C56966FA0E57}">
      <dgm:prSet phldrT="[Tekst]" custT="1"/>
      <dgm:spPr>
        <a:solidFill>
          <a:srgbClr val="F3B84F"/>
        </a:solidFill>
      </dgm:spPr>
      <dgm:t>
        <a:bodyPr/>
        <a:lstStyle/>
        <a:p>
          <a:r>
            <a:rPr lang="da-DK" sz="2400" dirty="0">
              <a:solidFill>
                <a:schemeClr val="bg1"/>
              </a:solidFill>
            </a:rPr>
            <a:t>Odense Talentudvikling</a:t>
          </a:r>
        </a:p>
      </dgm:t>
    </dgm:pt>
    <dgm:pt modelId="{C44C8ABC-C9D7-4382-8F6B-D7BC494866AA}" type="parTrans" cxnId="{375AE3CB-0383-49E9-82DF-488F6BDA2BDD}">
      <dgm:prSet/>
      <dgm:spPr/>
      <dgm:t>
        <a:bodyPr/>
        <a:lstStyle/>
        <a:p>
          <a:endParaRPr lang="da-DK"/>
        </a:p>
      </dgm:t>
    </dgm:pt>
    <dgm:pt modelId="{AD58E5A3-DE21-490C-9990-47BDD82F3277}" type="sibTrans" cxnId="{375AE3CB-0383-49E9-82DF-488F6BDA2BDD}">
      <dgm:prSet/>
      <dgm:spPr/>
      <dgm:t>
        <a:bodyPr/>
        <a:lstStyle/>
        <a:p>
          <a:endParaRPr lang="da-DK"/>
        </a:p>
      </dgm:t>
    </dgm:pt>
    <dgm:pt modelId="{443D0016-586E-4B18-BAE8-59C8EC494AE7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Odense Kommune</a:t>
          </a:r>
        </a:p>
      </dgm:t>
    </dgm:pt>
    <dgm:pt modelId="{AEEAAB81-AF26-49F5-9CEA-F804F546CF82}" type="parTrans" cxnId="{39984B9F-9CB0-4CC9-8442-65807B4C31AA}">
      <dgm:prSet/>
      <dgm:spPr/>
      <dgm:t>
        <a:bodyPr/>
        <a:lstStyle/>
        <a:p>
          <a:endParaRPr lang="da-DK"/>
        </a:p>
      </dgm:t>
    </dgm:pt>
    <dgm:pt modelId="{FE655C28-49C5-44D4-8A6D-380A5B972A5F}" type="sibTrans" cxnId="{39984B9F-9CB0-4CC9-8442-65807B4C31AA}">
      <dgm:prSet/>
      <dgm:spPr/>
      <dgm:t>
        <a:bodyPr/>
        <a:lstStyle/>
        <a:p>
          <a:endParaRPr lang="da-DK"/>
        </a:p>
      </dgm:t>
    </dgm:pt>
    <dgm:pt modelId="{85421509-7BAB-40EC-ACC3-31D07EF4F834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Team Danmark</a:t>
          </a:r>
        </a:p>
      </dgm:t>
    </dgm:pt>
    <dgm:pt modelId="{97F37510-A7D1-489A-9EDE-A20FAECAF45C}" type="parTrans" cxnId="{D7F8BBF8-9F4C-4E93-AF8B-169FF4C5BD96}">
      <dgm:prSet/>
      <dgm:spPr/>
      <dgm:t>
        <a:bodyPr/>
        <a:lstStyle/>
        <a:p>
          <a:endParaRPr lang="da-DK"/>
        </a:p>
      </dgm:t>
    </dgm:pt>
    <dgm:pt modelId="{BA28EA52-E2D1-49A3-8A24-9B0C41FB813A}" type="sibTrans" cxnId="{D7F8BBF8-9F4C-4E93-AF8B-169FF4C5BD96}">
      <dgm:prSet/>
      <dgm:spPr/>
      <dgm:t>
        <a:bodyPr/>
        <a:lstStyle/>
        <a:p>
          <a:endParaRPr lang="da-DK"/>
        </a:p>
      </dgm:t>
    </dgm:pt>
    <dgm:pt modelId="{3601FA68-C972-4EB5-BDD1-F71570B6E49C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Klubber og foreninger i Odense</a:t>
          </a:r>
        </a:p>
      </dgm:t>
    </dgm:pt>
    <dgm:pt modelId="{C29A2C22-5E41-4C04-9BCA-399D0C6DD8A6}" type="parTrans" cxnId="{0BD8DC83-A08D-4A07-9380-AC011897440D}">
      <dgm:prSet/>
      <dgm:spPr/>
      <dgm:t>
        <a:bodyPr/>
        <a:lstStyle/>
        <a:p>
          <a:endParaRPr lang="da-DK"/>
        </a:p>
      </dgm:t>
    </dgm:pt>
    <dgm:pt modelId="{C7BEB1CE-051E-4399-A84F-3A2712179C72}" type="sibTrans" cxnId="{0BD8DC83-A08D-4A07-9380-AC011897440D}">
      <dgm:prSet/>
      <dgm:spPr/>
      <dgm:t>
        <a:bodyPr/>
        <a:lstStyle/>
        <a:p>
          <a:endParaRPr lang="da-DK"/>
        </a:p>
      </dgm:t>
    </dgm:pt>
    <dgm:pt modelId="{0CEECB0B-4E60-4D9E-857D-49D3A233BE1F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Odense Elite College</a:t>
          </a:r>
        </a:p>
      </dgm:t>
    </dgm:pt>
    <dgm:pt modelId="{09726B7E-8D38-4F20-8F98-FE140628BA5B}" type="parTrans" cxnId="{5A8E4E82-2696-4808-BAF1-BBF90686760C}">
      <dgm:prSet/>
      <dgm:spPr/>
      <dgm:t>
        <a:bodyPr/>
        <a:lstStyle/>
        <a:p>
          <a:endParaRPr lang="da-DK"/>
        </a:p>
      </dgm:t>
    </dgm:pt>
    <dgm:pt modelId="{424BE1B3-60D2-4A5C-9F31-7339C33A634D}" type="sibTrans" cxnId="{5A8E4E82-2696-4808-BAF1-BBF90686760C}">
      <dgm:prSet/>
      <dgm:spPr/>
      <dgm:t>
        <a:bodyPr/>
        <a:lstStyle/>
        <a:p>
          <a:endParaRPr lang="da-DK"/>
        </a:p>
      </dgm:t>
    </dgm:pt>
    <dgm:pt modelId="{25A55B59-9E7F-4F69-BD56-3E7751F11C27}">
      <dgm:prSet phldrT="[Tekst]"/>
      <dgm:spPr>
        <a:solidFill>
          <a:srgbClr val="36B4E6"/>
        </a:solidFill>
      </dgm:spPr>
      <dgm:t>
        <a:bodyPr/>
        <a:lstStyle/>
        <a:p>
          <a:r>
            <a:rPr lang="da-DK" dirty="0">
              <a:solidFill>
                <a:schemeClr val="bg1"/>
              </a:solidFill>
            </a:rPr>
            <a:t>Erhvervslivet</a:t>
          </a:r>
        </a:p>
      </dgm:t>
    </dgm:pt>
    <dgm:pt modelId="{877214A4-712B-4F15-8989-90CCD6656B14}" type="parTrans" cxnId="{1DAD07A3-0F4B-42B5-9678-DDB45CBB796F}">
      <dgm:prSet/>
      <dgm:spPr/>
      <dgm:t>
        <a:bodyPr/>
        <a:lstStyle/>
        <a:p>
          <a:endParaRPr lang="da-DK"/>
        </a:p>
      </dgm:t>
    </dgm:pt>
    <dgm:pt modelId="{BEF931DF-EA9B-4CCC-B093-55B6AB35FEEB}" type="sibTrans" cxnId="{1DAD07A3-0F4B-42B5-9678-DDB45CBB796F}">
      <dgm:prSet/>
      <dgm:spPr/>
      <dgm:t>
        <a:bodyPr/>
        <a:lstStyle/>
        <a:p>
          <a:endParaRPr lang="da-DK"/>
        </a:p>
      </dgm:t>
    </dgm:pt>
    <dgm:pt modelId="{47128A44-6565-4726-8E5D-B8208E62B0D4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500" dirty="0">
              <a:solidFill>
                <a:schemeClr val="bg1"/>
              </a:solidFill>
            </a:rPr>
            <a:t>Uddannelser</a:t>
          </a:r>
        </a:p>
      </dgm:t>
    </dgm:pt>
    <dgm:pt modelId="{179CB24A-7867-4CB7-88E4-E8DB3CA99727}" type="parTrans" cxnId="{6AB3C008-EBC2-4FA9-9BF2-98ADE0065170}">
      <dgm:prSet/>
      <dgm:spPr/>
      <dgm:t>
        <a:bodyPr/>
        <a:lstStyle/>
        <a:p>
          <a:endParaRPr lang="da-DK"/>
        </a:p>
      </dgm:t>
    </dgm:pt>
    <dgm:pt modelId="{78182D08-D35E-42C3-9ED6-51AD2493ED59}" type="sibTrans" cxnId="{6AB3C008-EBC2-4FA9-9BF2-98ADE0065170}">
      <dgm:prSet/>
      <dgm:spPr/>
      <dgm:t>
        <a:bodyPr/>
        <a:lstStyle/>
        <a:p>
          <a:endParaRPr lang="da-DK"/>
        </a:p>
      </dgm:t>
    </dgm:pt>
    <dgm:pt modelId="{2C899FDC-D01E-4E36-8053-B96A58F3EB55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Forskning: SDU/            IOB, LETS</a:t>
          </a:r>
        </a:p>
      </dgm:t>
    </dgm:pt>
    <dgm:pt modelId="{CB24B2C8-F1D9-47BA-82C8-BBE9BD730A70}" type="parTrans" cxnId="{0246D34B-3F38-48CA-B365-D6DD1DAFCF13}">
      <dgm:prSet/>
      <dgm:spPr/>
      <dgm:t>
        <a:bodyPr/>
        <a:lstStyle/>
        <a:p>
          <a:endParaRPr lang="da-DK"/>
        </a:p>
      </dgm:t>
    </dgm:pt>
    <dgm:pt modelId="{AF47E1B2-ABD8-4709-8477-01F2DC2484A0}" type="sibTrans" cxnId="{0246D34B-3F38-48CA-B365-D6DD1DAFCF13}">
      <dgm:prSet/>
      <dgm:spPr/>
      <dgm:t>
        <a:bodyPr/>
        <a:lstStyle/>
        <a:p>
          <a:endParaRPr lang="da-DK"/>
        </a:p>
      </dgm:t>
    </dgm:pt>
    <dgm:pt modelId="{C6EA041C-2BDA-42C5-B289-F79ADDE5DAB0}">
      <dgm:prSet phldrT="[Tekst]"/>
      <dgm:spPr>
        <a:solidFill>
          <a:srgbClr val="36B4E6"/>
        </a:solidFill>
      </dgm:spPr>
      <dgm:t>
        <a:bodyPr/>
        <a:lstStyle/>
        <a:p>
          <a:r>
            <a:rPr lang="da-DK" dirty="0">
              <a:solidFill>
                <a:schemeClr val="bg1"/>
              </a:solidFill>
            </a:rPr>
            <a:t>SIKO</a:t>
          </a:r>
        </a:p>
      </dgm:t>
    </dgm:pt>
    <dgm:pt modelId="{A189B02D-5409-45C9-8410-7D4A7FA126B9}" type="parTrans" cxnId="{68AFB08B-55F8-45F1-BD84-1CA8C94CEEDA}">
      <dgm:prSet/>
      <dgm:spPr/>
      <dgm:t>
        <a:bodyPr/>
        <a:lstStyle/>
        <a:p>
          <a:endParaRPr lang="da-DK"/>
        </a:p>
      </dgm:t>
    </dgm:pt>
    <dgm:pt modelId="{D8E68C3C-FF80-4F31-82DB-7E29E86435CA}" type="sibTrans" cxnId="{68AFB08B-55F8-45F1-BD84-1CA8C94CEEDA}">
      <dgm:prSet/>
      <dgm:spPr/>
      <dgm:t>
        <a:bodyPr/>
        <a:lstStyle/>
        <a:p>
          <a:endParaRPr lang="da-DK"/>
        </a:p>
      </dgm:t>
    </dgm:pt>
    <dgm:pt modelId="{E9981BAC-BF00-4C69-81BA-9C311269E166}" type="pres">
      <dgm:prSet presAssocID="{00AD3B69-CA8B-45A2-A586-CBA448CC83FE}" presName="composite" presStyleCnt="0">
        <dgm:presLayoutVars>
          <dgm:chMax val="1"/>
          <dgm:dir/>
          <dgm:resizeHandles val="exact"/>
        </dgm:presLayoutVars>
      </dgm:prSet>
      <dgm:spPr/>
    </dgm:pt>
    <dgm:pt modelId="{7C469C83-2BFB-4C02-AFA7-F96DB588EC43}" type="pres">
      <dgm:prSet presAssocID="{00AD3B69-CA8B-45A2-A586-CBA448CC83FE}" presName="radial" presStyleCnt="0">
        <dgm:presLayoutVars>
          <dgm:animLvl val="ctr"/>
        </dgm:presLayoutVars>
      </dgm:prSet>
      <dgm:spPr/>
    </dgm:pt>
    <dgm:pt modelId="{63167903-876A-422D-A022-D42C8F2029CC}" type="pres">
      <dgm:prSet presAssocID="{DD950D4B-4468-4DD5-B921-C56966FA0E57}" presName="centerShape" presStyleLbl="vennNode1" presStyleIdx="0" presStyleCnt="9"/>
      <dgm:spPr/>
    </dgm:pt>
    <dgm:pt modelId="{20D4DFBB-C990-4674-A19B-518D0AFA9635}" type="pres">
      <dgm:prSet presAssocID="{443D0016-586E-4B18-BAE8-59C8EC494AE7}" presName="node" presStyleLbl="vennNode1" presStyleIdx="1" presStyleCnt="9">
        <dgm:presLayoutVars>
          <dgm:bulletEnabled val="1"/>
        </dgm:presLayoutVars>
      </dgm:prSet>
      <dgm:spPr/>
    </dgm:pt>
    <dgm:pt modelId="{D8CA7B7E-EF41-47F9-A522-9E5EE0964F37}" type="pres">
      <dgm:prSet presAssocID="{85421509-7BAB-40EC-ACC3-31D07EF4F834}" presName="node" presStyleLbl="vennNode1" presStyleIdx="2" presStyleCnt="9">
        <dgm:presLayoutVars>
          <dgm:bulletEnabled val="1"/>
        </dgm:presLayoutVars>
      </dgm:prSet>
      <dgm:spPr/>
    </dgm:pt>
    <dgm:pt modelId="{6372B354-D3D4-4CFA-9DDA-FF3E505D9326}" type="pres">
      <dgm:prSet presAssocID="{C6EA041C-2BDA-42C5-B289-F79ADDE5DAB0}" presName="node" presStyleLbl="vennNode1" presStyleIdx="3" presStyleCnt="9">
        <dgm:presLayoutVars>
          <dgm:bulletEnabled val="1"/>
        </dgm:presLayoutVars>
      </dgm:prSet>
      <dgm:spPr/>
    </dgm:pt>
    <dgm:pt modelId="{22578C22-08F1-4B36-96D8-5C0BA28D6AD7}" type="pres">
      <dgm:prSet presAssocID="{3601FA68-C972-4EB5-BDD1-F71570B6E49C}" presName="node" presStyleLbl="vennNode1" presStyleIdx="4" presStyleCnt="9">
        <dgm:presLayoutVars>
          <dgm:bulletEnabled val="1"/>
        </dgm:presLayoutVars>
      </dgm:prSet>
      <dgm:spPr/>
    </dgm:pt>
    <dgm:pt modelId="{EAEE9D81-ED24-4C57-B72A-79F53EE5B2F6}" type="pres">
      <dgm:prSet presAssocID="{0CEECB0B-4E60-4D9E-857D-49D3A233BE1F}" presName="node" presStyleLbl="vennNode1" presStyleIdx="5" presStyleCnt="9">
        <dgm:presLayoutVars>
          <dgm:bulletEnabled val="1"/>
        </dgm:presLayoutVars>
      </dgm:prSet>
      <dgm:spPr/>
    </dgm:pt>
    <dgm:pt modelId="{C89E2F9A-5047-45C1-BE34-B956C0B20719}" type="pres">
      <dgm:prSet presAssocID="{25A55B59-9E7F-4F69-BD56-3E7751F11C27}" presName="node" presStyleLbl="vennNode1" presStyleIdx="6" presStyleCnt="9">
        <dgm:presLayoutVars>
          <dgm:bulletEnabled val="1"/>
        </dgm:presLayoutVars>
      </dgm:prSet>
      <dgm:spPr/>
    </dgm:pt>
    <dgm:pt modelId="{8550F30C-E1CD-4E24-AD33-FF7E698426AD}" type="pres">
      <dgm:prSet presAssocID="{47128A44-6565-4726-8E5D-B8208E62B0D4}" presName="node" presStyleLbl="vennNode1" presStyleIdx="7" presStyleCnt="9" custRadScaleRad="101380" custRadScaleInc="881">
        <dgm:presLayoutVars>
          <dgm:bulletEnabled val="1"/>
        </dgm:presLayoutVars>
      </dgm:prSet>
      <dgm:spPr/>
    </dgm:pt>
    <dgm:pt modelId="{0FB7C9A6-DE07-4308-AD6C-53480CCC44D1}" type="pres">
      <dgm:prSet presAssocID="{2C899FDC-D01E-4E36-8053-B96A58F3EB55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6AB3C008-EBC2-4FA9-9BF2-98ADE0065170}" srcId="{DD950D4B-4468-4DD5-B921-C56966FA0E57}" destId="{47128A44-6565-4726-8E5D-B8208E62B0D4}" srcOrd="6" destOrd="0" parTransId="{179CB24A-7867-4CB7-88E4-E8DB3CA99727}" sibTransId="{78182D08-D35E-42C3-9ED6-51AD2493ED59}"/>
    <dgm:cxn modelId="{DD172C35-3816-4192-B04A-E5CF0C841A1D}" type="presOf" srcId="{3601FA68-C972-4EB5-BDD1-F71570B6E49C}" destId="{22578C22-08F1-4B36-96D8-5C0BA28D6AD7}" srcOrd="0" destOrd="0" presId="urn:microsoft.com/office/officeart/2005/8/layout/radial3"/>
    <dgm:cxn modelId="{01B58538-6D25-4BC8-AC61-7C794D99927A}" type="presOf" srcId="{DD950D4B-4468-4DD5-B921-C56966FA0E57}" destId="{63167903-876A-422D-A022-D42C8F2029CC}" srcOrd="0" destOrd="0" presId="urn:microsoft.com/office/officeart/2005/8/layout/radial3"/>
    <dgm:cxn modelId="{0246D34B-3F38-48CA-B365-D6DD1DAFCF13}" srcId="{DD950D4B-4468-4DD5-B921-C56966FA0E57}" destId="{2C899FDC-D01E-4E36-8053-B96A58F3EB55}" srcOrd="7" destOrd="0" parTransId="{CB24B2C8-F1D9-47BA-82C8-BBE9BD730A70}" sibTransId="{AF47E1B2-ABD8-4709-8477-01F2DC2484A0}"/>
    <dgm:cxn modelId="{3D727854-6157-46EC-BBBF-C147EE2ECA81}" type="presOf" srcId="{C6EA041C-2BDA-42C5-B289-F79ADDE5DAB0}" destId="{6372B354-D3D4-4CFA-9DDA-FF3E505D9326}" srcOrd="0" destOrd="0" presId="urn:microsoft.com/office/officeart/2005/8/layout/radial3"/>
    <dgm:cxn modelId="{0FE31B82-ED7A-405E-A65E-A431AAAE5590}" type="presOf" srcId="{443D0016-586E-4B18-BAE8-59C8EC494AE7}" destId="{20D4DFBB-C990-4674-A19B-518D0AFA9635}" srcOrd="0" destOrd="0" presId="urn:microsoft.com/office/officeart/2005/8/layout/radial3"/>
    <dgm:cxn modelId="{5A8E4E82-2696-4808-BAF1-BBF90686760C}" srcId="{DD950D4B-4468-4DD5-B921-C56966FA0E57}" destId="{0CEECB0B-4E60-4D9E-857D-49D3A233BE1F}" srcOrd="4" destOrd="0" parTransId="{09726B7E-8D38-4F20-8F98-FE140628BA5B}" sibTransId="{424BE1B3-60D2-4A5C-9F31-7339C33A634D}"/>
    <dgm:cxn modelId="{0BD8DC83-A08D-4A07-9380-AC011897440D}" srcId="{DD950D4B-4468-4DD5-B921-C56966FA0E57}" destId="{3601FA68-C972-4EB5-BDD1-F71570B6E49C}" srcOrd="3" destOrd="0" parTransId="{C29A2C22-5E41-4C04-9BCA-399D0C6DD8A6}" sibTransId="{C7BEB1CE-051E-4399-A84F-3A2712179C72}"/>
    <dgm:cxn modelId="{68AFB08B-55F8-45F1-BD84-1CA8C94CEEDA}" srcId="{DD950D4B-4468-4DD5-B921-C56966FA0E57}" destId="{C6EA041C-2BDA-42C5-B289-F79ADDE5DAB0}" srcOrd="2" destOrd="0" parTransId="{A189B02D-5409-45C9-8410-7D4A7FA126B9}" sibTransId="{D8E68C3C-FF80-4F31-82DB-7E29E86435CA}"/>
    <dgm:cxn modelId="{6CBBF89C-81B1-4044-A3CB-1F49E3A89DEA}" type="presOf" srcId="{00AD3B69-CA8B-45A2-A586-CBA448CC83FE}" destId="{E9981BAC-BF00-4C69-81BA-9C311269E166}" srcOrd="0" destOrd="0" presId="urn:microsoft.com/office/officeart/2005/8/layout/radial3"/>
    <dgm:cxn modelId="{39984B9F-9CB0-4CC9-8442-65807B4C31AA}" srcId="{DD950D4B-4468-4DD5-B921-C56966FA0E57}" destId="{443D0016-586E-4B18-BAE8-59C8EC494AE7}" srcOrd="0" destOrd="0" parTransId="{AEEAAB81-AF26-49F5-9CEA-F804F546CF82}" sibTransId="{FE655C28-49C5-44D4-8A6D-380A5B972A5F}"/>
    <dgm:cxn modelId="{1DAD07A3-0F4B-42B5-9678-DDB45CBB796F}" srcId="{DD950D4B-4468-4DD5-B921-C56966FA0E57}" destId="{25A55B59-9E7F-4F69-BD56-3E7751F11C27}" srcOrd="5" destOrd="0" parTransId="{877214A4-712B-4F15-8989-90CCD6656B14}" sibTransId="{BEF931DF-EA9B-4CCC-B093-55B6AB35FEEB}"/>
    <dgm:cxn modelId="{A8822AA6-6703-4F74-BAF7-D2E3578DBB1E}" type="presOf" srcId="{47128A44-6565-4726-8E5D-B8208E62B0D4}" destId="{8550F30C-E1CD-4E24-AD33-FF7E698426AD}" srcOrd="0" destOrd="0" presId="urn:microsoft.com/office/officeart/2005/8/layout/radial3"/>
    <dgm:cxn modelId="{2BEF1BA9-233F-47CB-A5D7-DC4B0AFBA7BB}" type="presOf" srcId="{0CEECB0B-4E60-4D9E-857D-49D3A233BE1F}" destId="{EAEE9D81-ED24-4C57-B72A-79F53EE5B2F6}" srcOrd="0" destOrd="0" presId="urn:microsoft.com/office/officeart/2005/8/layout/radial3"/>
    <dgm:cxn modelId="{CA7511B2-AAD4-446B-B12F-44D5DAEFA942}" type="presOf" srcId="{85421509-7BAB-40EC-ACC3-31D07EF4F834}" destId="{D8CA7B7E-EF41-47F9-A522-9E5EE0964F37}" srcOrd="0" destOrd="0" presId="urn:microsoft.com/office/officeart/2005/8/layout/radial3"/>
    <dgm:cxn modelId="{375AE3CB-0383-49E9-82DF-488F6BDA2BDD}" srcId="{00AD3B69-CA8B-45A2-A586-CBA448CC83FE}" destId="{DD950D4B-4468-4DD5-B921-C56966FA0E57}" srcOrd="0" destOrd="0" parTransId="{C44C8ABC-C9D7-4382-8F6B-D7BC494866AA}" sibTransId="{AD58E5A3-DE21-490C-9990-47BDD82F3277}"/>
    <dgm:cxn modelId="{782D33D9-A456-4B34-8B9C-9F93E7BB75F2}" type="presOf" srcId="{25A55B59-9E7F-4F69-BD56-3E7751F11C27}" destId="{C89E2F9A-5047-45C1-BE34-B956C0B20719}" srcOrd="0" destOrd="0" presId="urn:microsoft.com/office/officeart/2005/8/layout/radial3"/>
    <dgm:cxn modelId="{0C2C5EDE-116D-4F86-824E-54B2AE65B942}" type="presOf" srcId="{2C899FDC-D01E-4E36-8053-B96A58F3EB55}" destId="{0FB7C9A6-DE07-4308-AD6C-53480CCC44D1}" srcOrd="0" destOrd="0" presId="urn:microsoft.com/office/officeart/2005/8/layout/radial3"/>
    <dgm:cxn modelId="{D7F8BBF8-9F4C-4E93-AF8B-169FF4C5BD96}" srcId="{DD950D4B-4468-4DD5-B921-C56966FA0E57}" destId="{85421509-7BAB-40EC-ACC3-31D07EF4F834}" srcOrd="1" destOrd="0" parTransId="{97F37510-A7D1-489A-9EDE-A20FAECAF45C}" sibTransId="{BA28EA52-E2D1-49A3-8A24-9B0C41FB813A}"/>
    <dgm:cxn modelId="{78AB580A-25ED-411A-83A8-9D81F073C7A8}" type="presParOf" srcId="{E9981BAC-BF00-4C69-81BA-9C311269E166}" destId="{7C469C83-2BFB-4C02-AFA7-F96DB588EC43}" srcOrd="0" destOrd="0" presId="urn:microsoft.com/office/officeart/2005/8/layout/radial3"/>
    <dgm:cxn modelId="{95765817-D5A0-4225-9BCD-160E75E7C683}" type="presParOf" srcId="{7C469C83-2BFB-4C02-AFA7-F96DB588EC43}" destId="{63167903-876A-422D-A022-D42C8F2029CC}" srcOrd="0" destOrd="0" presId="urn:microsoft.com/office/officeart/2005/8/layout/radial3"/>
    <dgm:cxn modelId="{F4D264C5-CCBE-444D-A1A3-446CFC459038}" type="presParOf" srcId="{7C469C83-2BFB-4C02-AFA7-F96DB588EC43}" destId="{20D4DFBB-C990-4674-A19B-518D0AFA9635}" srcOrd="1" destOrd="0" presId="urn:microsoft.com/office/officeart/2005/8/layout/radial3"/>
    <dgm:cxn modelId="{040752FA-C44A-486C-AFE2-23A5D6387D1A}" type="presParOf" srcId="{7C469C83-2BFB-4C02-AFA7-F96DB588EC43}" destId="{D8CA7B7E-EF41-47F9-A522-9E5EE0964F37}" srcOrd="2" destOrd="0" presId="urn:microsoft.com/office/officeart/2005/8/layout/radial3"/>
    <dgm:cxn modelId="{CB89067B-D727-4DC2-A79A-EB4F33E78A92}" type="presParOf" srcId="{7C469C83-2BFB-4C02-AFA7-F96DB588EC43}" destId="{6372B354-D3D4-4CFA-9DDA-FF3E505D9326}" srcOrd="3" destOrd="0" presId="urn:microsoft.com/office/officeart/2005/8/layout/radial3"/>
    <dgm:cxn modelId="{AA6EC7C2-3548-4674-B19E-81A2FDF549AF}" type="presParOf" srcId="{7C469C83-2BFB-4C02-AFA7-F96DB588EC43}" destId="{22578C22-08F1-4B36-96D8-5C0BA28D6AD7}" srcOrd="4" destOrd="0" presId="urn:microsoft.com/office/officeart/2005/8/layout/radial3"/>
    <dgm:cxn modelId="{E1DD1AFB-F387-4725-9167-C4E86422C115}" type="presParOf" srcId="{7C469C83-2BFB-4C02-AFA7-F96DB588EC43}" destId="{EAEE9D81-ED24-4C57-B72A-79F53EE5B2F6}" srcOrd="5" destOrd="0" presId="urn:microsoft.com/office/officeart/2005/8/layout/radial3"/>
    <dgm:cxn modelId="{2E58CA71-7668-4AC2-84FC-76C94BD30F31}" type="presParOf" srcId="{7C469C83-2BFB-4C02-AFA7-F96DB588EC43}" destId="{C89E2F9A-5047-45C1-BE34-B956C0B20719}" srcOrd="6" destOrd="0" presId="urn:microsoft.com/office/officeart/2005/8/layout/radial3"/>
    <dgm:cxn modelId="{8D528258-DBF3-44B3-9C3C-AE0074EC2EA9}" type="presParOf" srcId="{7C469C83-2BFB-4C02-AFA7-F96DB588EC43}" destId="{8550F30C-E1CD-4E24-AD33-FF7E698426AD}" srcOrd="7" destOrd="0" presId="urn:microsoft.com/office/officeart/2005/8/layout/radial3"/>
    <dgm:cxn modelId="{EE13C826-DD94-4170-A47F-0DDA38B637E2}" type="presParOf" srcId="{7C469C83-2BFB-4C02-AFA7-F96DB588EC43}" destId="{0FB7C9A6-DE07-4308-AD6C-53480CCC44D1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67903-876A-422D-A022-D42C8F2029CC}">
      <dsp:nvSpPr>
        <dsp:cNvPr id="0" name=""/>
        <dsp:cNvSpPr/>
      </dsp:nvSpPr>
      <dsp:spPr>
        <a:xfrm>
          <a:off x="1615477" y="1200506"/>
          <a:ext cx="2990735" cy="2990735"/>
        </a:xfrm>
        <a:prstGeom prst="ellipse">
          <a:avLst/>
        </a:prstGeom>
        <a:solidFill>
          <a:srgbClr val="F3B8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kern="1200" dirty="0">
              <a:solidFill>
                <a:schemeClr val="bg1"/>
              </a:solidFill>
            </a:rPr>
            <a:t>Odense Talentudvikling</a:t>
          </a:r>
        </a:p>
      </dsp:txBody>
      <dsp:txXfrm>
        <a:off x="2053460" y="1638489"/>
        <a:ext cx="2114769" cy="2114769"/>
      </dsp:txXfrm>
    </dsp:sp>
    <dsp:sp modelId="{20D4DFBB-C990-4674-A19B-518D0AFA9635}">
      <dsp:nvSpPr>
        <dsp:cNvPr id="0" name=""/>
        <dsp:cNvSpPr/>
      </dsp:nvSpPr>
      <dsp:spPr>
        <a:xfrm>
          <a:off x="2363161" y="533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Odense Kommune</a:t>
          </a:r>
        </a:p>
      </dsp:txBody>
      <dsp:txXfrm>
        <a:off x="2582152" y="219524"/>
        <a:ext cx="1057385" cy="1057385"/>
      </dsp:txXfrm>
    </dsp:sp>
    <dsp:sp modelId="{D8CA7B7E-EF41-47F9-A522-9E5EE0964F37}">
      <dsp:nvSpPr>
        <dsp:cNvPr id="0" name=""/>
        <dsp:cNvSpPr/>
      </dsp:nvSpPr>
      <dsp:spPr>
        <a:xfrm>
          <a:off x="3740362" y="570989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Team Danmark</a:t>
          </a:r>
        </a:p>
      </dsp:txBody>
      <dsp:txXfrm>
        <a:off x="3959353" y="789980"/>
        <a:ext cx="1057385" cy="1057385"/>
      </dsp:txXfrm>
    </dsp:sp>
    <dsp:sp modelId="{6372B354-D3D4-4CFA-9DDA-FF3E505D9326}">
      <dsp:nvSpPr>
        <dsp:cNvPr id="0" name=""/>
        <dsp:cNvSpPr/>
      </dsp:nvSpPr>
      <dsp:spPr>
        <a:xfrm>
          <a:off x="4310817" y="1948190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SIKO</a:t>
          </a:r>
        </a:p>
      </dsp:txBody>
      <dsp:txXfrm>
        <a:off x="4529808" y="2167181"/>
        <a:ext cx="1057385" cy="1057385"/>
      </dsp:txXfrm>
    </dsp:sp>
    <dsp:sp modelId="{22578C22-08F1-4B36-96D8-5C0BA28D6AD7}">
      <dsp:nvSpPr>
        <dsp:cNvPr id="0" name=""/>
        <dsp:cNvSpPr/>
      </dsp:nvSpPr>
      <dsp:spPr>
        <a:xfrm>
          <a:off x="3740362" y="3325391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Klubber og foreninger i Odense</a:t>
          </a:r>
        </a:p>
      </dsp:txBody>
      <dsp:txXfrm>
        <a:off x="3959353" y="3544382"/>
        <a:ext cx="1057385" cy="1057385"/>
      </dsp:txXfrm>
    </dsp:sp>
    <dsp:sp modelId="{EAEE9D81-ED24-4C57-B72A-79F53EE5B2F6}">
      <dsp:nvSpPr>
        <dsp:cNvPr id="0" name=""/>
        <dsp:cNvSpPr/>
      </dsp:nvSpPr>
      <dsp:spPr>
        <a:xfrm>
          <a:off x="2363161" y="3895846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Odense Elite College</a:t>
          </a:r>
        </a:p>
      </dsp:txBody>
      <dsp:txXfrm>
        <a:off x="2582152" y="4114837"/>
        <a:ext cx="1057385" cy="1057385"/>
      </dsp:txXfrm>
    </dsp:sp>
    <dsp:sp modelId="{C89E2F9A-5047-45C1-BE34-B956C0B20719}">
      <dsp:nvSpPr>
        <dsp:cNvPr id="0" name=""/>
        <dsp:cNvSpPr/>
      </dsp:nvSpPr>
      <dsp:spPr>
        <a:xfrm>
          <a:off x="985960" y="3325391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Erhvervslivet</a:t>
          </a:r>
        </a:p>
      </dsp:txBody>
      <dsp:txXfrm>
        <a:off x="1204951" y="3544382"/>
        <a:ext cx="1057385" cy="1057385"/>
      </dsp:txXfrm>
    </dsp:sp>
    <dsp:sp modelId="{8550F30C-E1CD-4E24-AD33-FF7E698426AD}">
      <dsp:nvSpPr>
        <dsp:cNvPr id="0" name=""/>
        <dsp:cNvSpPr/>
      </dsp:nvSpPr>
      <dsp:spPr>
        <a:xfrm>
          <a:off x="388674" y="1934527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Uddannelser</a:t>
          </a:r>
        </a:p>
      </dsp:txBody>
      <dsp:txXfrm>
        <a:off x="607665" y="2153518"/>
        <a:ext cx="1057385" cy="1057385"/>
      </dsp:txXfrm>
    </dsp:sp>
    <dsp:sp modelId="{0FB7C9A6-DE07-4308-AD6C-53480CCC44D1}">
      <dsp:nvSpPr>
        <dsp:cNvPr id="0" name=""/>
        <dsp:cNvSpPr/>
      </dsp:nvSpPr>
      <dsp:spPr>
        <a:xfrm>
          <a:off x="985960" y="570989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Forskning: SDU/            IOB, LETS</a:t>
          </a:r>
        </a:p>
      </dsp:txBody>
      <dsp:txXfrm>
        <a:off x="1204951" y="789980"/>
        <a:ext cx="1057385" cy="1057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35E39-7D45-4F6A-9066-5F46040518B8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8FDF5-1DB0-4F6E-97BF-F8DA9D2092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709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CEAF2-9FDC-4610-851B-941152BD10A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4653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CEAF2-9FDC-4610-851B-941152BD10A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7096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6D435C-8A3B-3A5F-3E52-1F2057354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15B0C54-57F8-E1CE-BF54-9A5F7E52E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9C6BF1-5CA6-BCC6-61B9-54A38D430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24313-63B3-C751-3487-045AC9C7B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60B280-711F-7839-A788-14D601E0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84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D79DF-10A9-2018-EE04-101D831D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E5230D1-66B8-6C2A-5596-7319C43F7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E67387-E3D3-4E56-BBD0-B24F505E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0CDE20-FB6F-2487-47B9-EB9A6331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A5B945-0218-B2D4-8FFF-8DC750C8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933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F1BD4E8-CDB0-CA0C-1869-0BAA93201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4D57443-4C9B-0CA6-52B5-B54C53BB8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95E9A2-D4AE-8391-F200-85B021B3A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48EA03-54B2-4983-4D55-8D3B2525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68FF15-BCCE-E4FB-3CF1-9647C1A98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124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842147-0959-A1E8-8FE2-ECDB4AEB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FB9FCD-FBD6-4AA9-BD1E-F778D6045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3035B2-2956-3753-F6D3-929D19B96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3D9679-6D10-F882-1DE6-305AF6BA5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9A96DC-E021-F45A-0F1B-C3EC25891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20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F2AC0-BBB2-15C2-1663-0F15D21F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1E49650-DD30-23BD-A934-7A085DE21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B657CE-DB3B-0086-4D21-0929BDD46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8F2CAD-7E72-BDA0-2FD3-830D29779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AF6D3E-D4C7-9A95-77DE-1EC9C2C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3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284E2-A5DD-1511-8269-45BAF1EFD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76B5E3-5BB5-729C-BCFF-5531EC424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9E08B53-AC43-36A0-663D-B555F6A92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817EF8A-D2B5-DBA7-2DD0-02DD9F3C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B6B88A-6BF0-1384-49BF-F2146BBF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B54BEAB-B22A-974C-309E-EFD09D83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475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8CACD0-F29F-328D-A77E-DD47CF90B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20A0473-325B-E8FF-4141-B30B942DE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EEFE381-E55A-1679-758D-47DA47660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5F8D0BF-BC90-9B79-5AF2-3EC612B14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5E49A47-F4D0-9B02-4943-A05F087C0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40E3-A1E7-A6BD-1084-24C7BB6BC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E83DBD2-F3E4-15B3-8C51-4618C672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BC86F54-BAF9-8B29-093C-A58A937B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26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724BF-A3B7-1F81-7FDA-9D034A535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487D9CC-7042-AF2A-231E-EE7D336B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71B62BD-8358-48BE-6D7F-F5E7B999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7EBC216-9ADB-5904-0DD5-7052FD88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54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2113BD7-A1C0-B700-F4D2-42DEC5DC8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0B9A64A-BDC5-DB2B-6220-A2CC89F7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087478-12B2-F261-57B1-A2F000EB4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616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3A002-1619-822A-3D65-0AE0A5ADA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08B35C-59A4-F9FA-655C-F1DF03D71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7365A6F-0D3B-A148-2065-9F261DFAB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9C72A8-B398-14CC-89BA-AFF32DC05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8F1853-8E60-6515-AE06-15FD149B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EEFEA7-3A4D-909C-4FFB-7E93F302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32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8161C-5531-99C4-E89C-EA54F72A5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42FA7CE-A26D-A60A-0668-2A9C4F70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721B697-8711-B747-508B-185669572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6B5DED8-5FE2-A770-26C9-F3C85A819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5089E4-70A1-CB38-EA81-8DD5B9889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080C8CE-22AC-81BE-0585-CBF14090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869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084E712-9414-72A8-99C6-3CD36A50E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D7CD48-3630-D693-2BAE-64A0CDE07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E026CA-B36D-87C7-FF19-901196D0C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D0CAE-E1E6-431E-9E0F-AA3B64C09C36}" type="datetimeFigureOut">
              <a:rPr lang="da-DK" smtClean="0"/>
              <a:t>13-06-2023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760E88-4BA5-F91E-EE74-3BDB0F452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FAB602-C035-2E64-9CFF-30891CED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302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6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18">
            <a:extLst>
              <a:ext uri="{FF2B5EF4-FFF2-40B4-BE49-F238E27FC236}">
                <a16:creationId xmlns:a16="http://schemas.microsoft.com/office/drawing/2014/main" id="{5A55B759-31A7-423C-9BC2-A8BC09FE9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3166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0">
            <a:extLst>
              <a:ext uri="{FF2B5EF4-FFF2-40B4-BE49-F238E27FC236}">
                <a16:creationId xmlns:a16="http://schemas.microsoft.com/office/drawing/2014/main" id="{617D17FB-975C-487E-8519-38E547609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6386947" cy="6858478"/>
          </a:xfrm>
          <a:custGeom>
            <a:avLst/>
            <a:gdLst>
              <a:gd name="connsiteX0" fmla="*/ 433167 w 6386947"/>
              <a:gd name="connsiteY0" fmla="*/ 0 h 6858478"/>
              <a:gd name="connsiteX1" fmla="*/ 2138767 w 6386947"/>
              <a:gd name="connsiteY1" fmla="*/ 0 h 6858478"/>
              <a:gd name="connsiteX2" fmla="*/ 3204995 w 6386947"/>
              <a:gd name="connsiteY2" fmla="*/ 0 h 6858478"/>
              <a:gd name="connsiteX3" fmla="*/ 3210572 w 6386947"/>
              <a:gd name="connsiteY3" fmla="*/ 0 h 6858478"/>
              <a:gd name="connsiteX4" fmla="*/ 6386947 w 6386947"/>
              <a:gd name="connsiteY4" fmla="*/ 6858478 h 6858478"/>
              <a:gd name="connsiteX5" fmla="*/ 1832610 w 6386947"/>
              <a:gd name="connsiteY5" fmla="*/ 6858478 h 6858478"/>
              <a:gd name="connsiteX6" fmla="*/ 433167 w 6386947"/>
              <a:gd name="connsiteY6" fmla="*/ 6858478 h 6858478"/>
              <a:gd name="connsiteX7" fmla="*/ 0 w 6386947"/>
              <a:gd name="connsiteY7" fmla="*/ 6858478 h 6858478"/>
              <a:gd name="connsiteX8" fmla="*/ 0 w 6386947"/>
              <a:gd name="connsiteY8" fmla="*/ 478 h 6858478"/>
              <a:gd name="connsiteX9" fmla="*/ 433167 w 6386947"/>
              <a:gd name="connsiteY9" fmla="*/ 478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6947" h="6858478">
                <a:moveTo>
                  <a:pt x="433167" y="0"/>
                </a:moveTo>
                <a:lnTo>
                  <a:pt x="2138767" y="0"/>
                </a:lnTo>
                <a:lnTo>
                  <a:pt x="3204995" y="0"/>
                </a:lnTo>
                <a:lnTo>
                  <a:pt x="3210572" y="0"/>
                </a:lnTo>
                <a:lnTo>
                  <a:pt x="6386947" y="6858478"/>
                </a:lnTo>
                <a:lnTo>
                  <a:pt x="1832610" y="6858478"/>
                </a:lnTo>
                <a:lnTo>
                  <a:pt x="433167" y="6858478"/>
                </a:lnTo>
                <a:lnTo>
                  <a:pt x="0" y="6858478"/>
                </a:lnTo>
                <a:lnTo>
                  <a:pt x="0" y="478"/>
                </a:lnTo>
                <a:lnTo>
                  <a:pt x="433167" y="478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17FC0A-7FAD-514A-0335-B99D93B13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771" y="4239387"/>
            <a:ext cx="3719703" cy="1155525"/>
          </a:xfrm>
        </p:spPr>
        <p:txBody>
          <a:bodyPr anchor="b">
            <a:noAutofit/>
          </a:bodyPr>
          <a:lstStyle/>
          <a:p>
            <a:pPr algn="l"/>
            <a:r>
              <a:rPr lang="da-DK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da-DK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a-DK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Netværksmøde </a:t>
            </a:r>
          </a:p>
          <a:p>
            <a:r>
              <a:rPr lang="da-DK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13</a:t>
            </a:r>
            <a:r>
              <a:rPr lang="da-DK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juni 2023</a:t>
            </a:r>
            <a:endParaRPr lang="da-DK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da-DK" sz="3200" dirty="0"/>
          </a:p>
        </p:txBody>
      </p:sp>
      <p:pic>
        <p:nvPicPr>
          <p:cNvPr id="12" name="Billede 11" descr="Et billede, der indeholder tekst&#10;&#10;Automatisk genereret beskrivelse">
            <a:extLst>
              <a:ext uri="{FF2B5EF4-FFF2-40B4-BE49-F238E27FC236}">
                <a16:creationId xmlns:a16="http://schemas.microsoft.com/office/drawing/2014/main" id="{B21CCDA9-E44F-9399-CEB1-FDE6C349D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112" y="505024"/>
            <a:ext cx="6475782" cy="1408483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BB65B82E-68EB-9F74-A8C2-1636B4C2C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239" y="4165200"/>
            <a:ext cx="4778655" cy="17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50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B6825-7B68-D2D5-7985-E9FAE44D3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380" y="15557"/>
            <a:ext cx="10515600" cy="1325563"/>
          </a:xfrm>
        </p:spPr>
        <p:txBody>
          <a:bodyPr/>
          <a:lstStyle/>
          <a:p>
            <a:r>
              <a:rPr lang="da-DK" b="1" dirty="0">
                <a:latin typeface="+mn-lt"/>
              </a:rPr>
              <a:t>Aftenens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4535D2-1225-26B7-C3B2-9203BE2D1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467"/>
            <a:ext cx="10515600" cy="5555976"/>
          </a:xfrm>
        </p:spPr>
        <p:txBody>
          <a:bodyPr>
            <a:normAutofit/>
          </a:bodyPr>
          <a:lstStyle/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Velkommen og spisning</a:t>
            </a:r>
          </a:p>
          <a:p>
            <a:pPr marL="0" indent="0">
              <a:buNone/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Odense Talentudvikling Netværket / Værktøjskassen</a:t>
            </a:r>
            <a:endParaRPr lang="da-DK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Workshop: Life-</a:t>
            </a:r>
            <a:r>
              <a:rPr lang="da-DK" b="1" dirty="0" err="1">
                <a:ea typeface="Times New Roman" panose="02020603050405020304" pitchFamily="18" charset="0"/>
                <a:cs typeface="Calibri" panose="020F0502020204030204" pitchFamily="34" charset="0"/>
              </a:rPr>
              <a:t>skills</a:t>
            </a:r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 som en del af sportens uddannelse til livet som dannet og socialt menneske</a:t>
            </a:r>
          </a:p>
          <a:p>
            <a:pPr marL="0" indent="0">
              <a:buNone/>
            </a:pPr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   v/Søren Østergaard, Center for Ungdomsstudier</a:t>
            </a:r>
          </a:p>
          <a:p>
            <a:pPr marL="0" indent="0">
              <a:buNone/>
            </a:pPr>
            <a:endParaRPr lang="da-DK" sz="1800" b="1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Afslutning – næste arrangement i OTU</a:t>
            </a:r>
          </a:p>
          <a:p>
            <a:pPr marL="0" indent="0">
              <a:buNone/>
            </a:pPr>
            <a:endParaRPr lang="da-DK" sz="36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3DC4C68-648F-27C2-845F-6772574C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21" y="226757"/>
            <a:ext cx="3127815" cy="111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3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Pladsholder til indhold 12">
            <a:extLst>
              <a:ext uri="{FF2B5EF4-FFF2-40B4-BE49-F238E27FC236}">
                <a16:creationId xmlns:a16="http://schemas.microsoft.com/office/drawing/2014/main" id="{DF772014-A902-42F2-8CC7-13EE568858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08779" y="970476"/>
          <a:ext cx="6221690" cy="5391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Billede 4">
            <a:extLst>
              <a:ext uri="{FF2B5EF4-FFF2-40B4-BE49-F238E27FC236}">
                <a16:creationId xmlns:a16="http://schemas.microsoft.com/office/drawing/2014/main" id="{FE94C1DA-8BCA-4305-BF1F-857A2B404A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3523" y="0"/>
            <a:ext cx="3012608" cy="1114097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182558" y="1226987"/>
            <a:ext cx="365791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b="1" dirty="0">
                <a:solidFill>
                  <a:srgbClr val="F3B84F"/>
                </a:solidFill>
              </a:rPr>
              <a:t>Uddannelser:</a:t>
            </a:r>
          </a:p>
          <a:p>
            <a:r>
              <a:rPr lang="da-DK" b="1" dirty="0"/>
              <a:t>Grundskoler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Provstegårdskolen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Hjalleseskolen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Efterskolen Sports Academy Denmark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Odense Balletskole</a:t>
            </a:r>
          </a:p>
          <a:p>
            <a:endParaRPr lang="da-DK" dirty="0"/>
          </a:p>
          <a:p>
            <a:r>
              <a:rPr lang="da-DK" b="1" dirty="0"/>
              <a:t>Ungdomsuddannelser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Fyns HF (HF)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Kold Tekniske Gymnasium (HTX)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Tietgen Handelsgymnasium (HHX)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Tornbjerg Gymnasium (STX)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Odense Balletskole</a:t>
            </a:r>
          </a:p>
          <a:p>
            <a:endParaRPr lang="da-DK" dirty="0"/>
          </a:p>
          <a:p>
            <a:r>
              <a:rPr lang="da-DK" b="1" dirty="0"/>
              <a:t>Videregående uddannelser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UCL Elitesport, UCL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Syddansk Elite, SDU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SDU, LETS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6" name="Tekstfelt 5"/>
          <p:cNvSpPr txBox="1"/>
          <p:nvPr/>
        </p:nvSpPr>
        <p:spPr>
          <a:xfrm>
            <a:off x="9230388" y="1126886"/>
            <a:ext cx="2226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b="1" dirty="0">
                <a:solidFill>
                  <a:srgbClr val="F3B84F"/>
                </a:solidFill>
              </a:rPr>
              <a:t>Klubber:</a:t>
            </a:r>
          </a:p>
          <a:p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382369"/>
              </p:ext>
            </p:extLst>
          </p:nvPr>
        </p:nvGraphicFramePr>
        <p:xfrm>
          <a:off x="9233523" y="1566290"/>
          <a:ext cx="3012608" cy="6417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2608">
                  <a:extLst>
                    <a:ext uri="{9D8B030D-6E8A-4147-A177-3AD203B41FA5}">
                      <a16:colId xmlns:a16="http://schemas.microsoft.com/office/drawing/2014/main" val="1411168152"/>
                    </a:ext>
                  </a:extLst>
                </a:gridCol>
              </a:tblGrid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Cykling Odense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169215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DHV Volley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53169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Fortuna Odense Volley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326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Fyns Tennis Union (kraftcenter)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Fruens Bøge Tennisklub</a:t>
                      </a: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98007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H2Odense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448167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Marienlyst Volley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365371"/>
                  </a:ext>
                </a:extLst>
              </a:tr>
              <a:tr h="3352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Næsby Boldklub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Næsby BK / Dalum IF (pige)</a:t>
                      </a: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34867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34955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OB Bordtennis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996186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Atletik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83007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Badminton Klub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88252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Beachvolley Klub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547829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OIK / Odense Bulldogs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404484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Håndbold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92563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Håndbold Akademi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492735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Q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87539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Roklub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12380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Skøjteklub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20552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Odense </a:t>
                      </a:r>
                      <a:r>
                        <a:rPr lang="da-DK" sz="1000" dirty="0" err="1">
                          <a:solidFill>
                            <a:schemeClr val="tx1"/>
                          </a:solidFill>
                          <a:effectLst/>
                        </a:rPr>
                        <a:t>Triathlon</a:t>
                      </a: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 Klub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075118"/>
                  </a:ext>
                </a:extLst>
              </a:tr>
              <a:tr h="67800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OGF </a:t>
                      </a:r>
                      <a:r>
                        <a:rPr lang="da-DK" sz="1000" dirty="0" err="1">
                          <a:solidFill>
                            <a:schemeClr val="tx1"/>
                          </a:solidFill>
                          <a:effectLst/>
                        </a:rPr>
                        <a:t>Powertumbling</a:t>
                      </a: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</a:rPr>
                        <a:t>/trampolin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 Odense Q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 Odense Taekwondo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Tennis Club Odense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Odense Squash Club / Kraftcenter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Rugby Club Odense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Arcus Bueskydning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Odense Bowling Hal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Odense Karate-do </a:t>
                      </a:r>
                      <a:r>
                        <a:rPr lang="da-DK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Ichiro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031371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530521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699995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850536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705066"/>
                  </a:ext>
                </a:extLst>
              </a:tr>
            </a:tbl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E441D4FD-2C38-4876-9ABD-E4D61F3B534C}"/>
              </a:ext>
            </a:extLst>
          </p:cNvPr>
          <p:cNvSpPr txBox="1"/>
          <p:nvPr/>
        </p:nvSpPr>
        <p:spPr>
          <a:xfrm>
            <a:off x="4600125" y="332656"/>
            <a:ext cx="284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a-DK" sz="2000" b="1" dirty="0"/>
              <a:t>Talentudvikling i Odense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EE35110-9C15-48EA-80B0-4FE956B55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8" y="1703594"/>
            <a:ext cx="10515600" cy="1325563"/>
          </a:xfrm>
        </p:spPr>
        <p:txBody>
          <a:bodyPr/>
          <a:lstStyle/>
          <a:p>
            <a:r>
              <a:rPr lang="da-DK" dirty="0"/>
              <a:t> </a:t>
            </a:r>
          </a:p>
        </p:txBody>
      </p:sp>
      <p:pic>
        <p:nvPicPr>
          <p:cNvPr id="11" name="Billede 10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C80FB61E-855A-47A4-AC98-2BEB44975A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3352" y="476672"/>
            <a:ext cx="1800394" cy="479137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595E65A6-C1B8-4B39-A663-EF287373D4EE}"/>
              </a:ext>
            </a:extLst>
          </p:cNvPr>
          <p:cNvSpPr txBox="1"/>
          <p:nvPr/>
        </p:nvSpPr>
        <p:spPr>
          <a:xfrm>
            <a:off x="164393" y="971206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/>
              <a:t>Elitekommune</a:t>
            </a:r>
          </a:p>
        </p:txBody>
      </p:sp>
    </p:spTree>
    <p:extLst>
      <p:ext uri="{BB962C8B-B14F-4D97-AF65-F5344CB8AC3E}">
        <p14:creationId xmlns:p14="http://schemas.microsoft.com/office/powerpoint/2010/main" val="355070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2BF37AFA-2E1B-360B-142B-F8B9C4EBF8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56" y="1025403"/>
            <a:ext cx="11519288" cy="529098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374919"/>
            <a:ext cx="10515600" cy="1325563"/>
          </a:xfrm>
        </p:spPr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040217" y="40334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 </a:t>
            </a:r>
          </a:p>
        </p:txBody>
      </p:sp>
      <p:pic>
        <p:nvPicPr>
          <p:cNvPr id="7" name="Billede 6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D1BAD303-BD43-40E8-800F-5A21594F9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52" y="476672"/>
            <a:ext cx="1800394" cy="479137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4F0D551F-4D6B-447A-964B-8065B87C6089}"/>
              </a:ext>
            </a:extLst>
          </p:cNvPr>
          <p:cNvSpPr txBox="1"/>
          <p:nvPr/>
        </p:nvSpPr>
        <p:spPr>
          <a:xfrm>
            <a:off x="164393" y="971206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/>
              <a:t>Elitekommune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AA5C5502-59CC-4E55-A026-6596BA6F09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9392" y="187540"/>
            <a:ext cx="3012608" cy="1114097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A627B560-B7D9-436A-87AE-495A5BCEB4D6}"/>
              </a:ext>
            </a:extLst>
          </p:cNvPr>
          <p:cNvSpPr txBox="1"/>
          <p:nvPr/>
        </p:nvSpPr>
        <p:spPr>
          <a:xfrm>
            <a:off x="4768664" y="1524559"/>
            <a:ext cx="2512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b="1" i="1" dirty="0"/>
              <a:t>www.odensetalentudvikling.dk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EEF753A-0A39-816D-363D-AA300FDF4DC7}"/>
              </a:ext>
            </a:extLst>
          </p:cNvPr>
          <p:cNvSpPr txBox="1"/>
          <p:nvPr/>
        </p:nvSpPr>
        <p:spPr>
          <a:xfrm>
            <a:off x="4600125" y="332656"/>
            <a:ext cx="284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a-DK" sz="2000" b="1" dirty="0"/>
              <a:t>Talentudvikling i Odense</a:t>
            </a:r>
          </a:p>
        </p:txBody>
      </p:sp>
      <p:pic>
        <p:nvPicPr>
          <p:cNvPr id="4" name="Billede 3" descr="Et billede, der indeholder bord&#10;&#10;Automatisk genereret beskrivelse">
            <a:extLst>
              <a:ext uri="{FF2B5EF4-FFF2-40B4-BE49-F238E27FC236}">
                <a16:creationId xmlns:a16="http://schemas.microsoft.com/office/drawing/2014/main" id="{1A945D55-7D97-9731-9264-675472DF3E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2261"/>
            <a:ext cx="4542045" cy="2164120"/>
          </a:xfrm>
          <a:prstGeom prst="rect">
            <a:avLst/>
          </a:prstGeom>
        </p:spPr>
      </p:pic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FD57067E-FE1D-66A3-0832-1FFE76EF2351}"/>
              </a:ext>
            </a:extLst>
          </p:cNvPr>
          <p:cNvCxnSpPr>
            <a:cxnSpLocks/>
          </p:cNvCxnSpPr>
          <p:nvPr/>
        </p:nvCxnSpPr>
        <p:spPr>
          <a:xfrm flipH="1">
            <a:off x="2947916" y="2524836"/>
            <a:ext cx="3076957" cy="22092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07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B6825-7B68-D2D5-7985-E9FAE44D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+mn-lt"/>
              </a:rPr>
              <a:t>Værktøjskassen – sidste nyt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4535D2-1225-26B7-C3B2-9203BE2D1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962525"/>
          </a:xfrm>
        </p:spPr>
        <p:txBody>
          <a:bodyPr>
            <a:normAutofit/>
          </a:bodyPr>
          <a:lstStyle/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i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SIKO Kursuspuljen</a:t>
            </a: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Praktikanter fra SDU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	- marts-maj: tilkendegivelse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	- maj-juni: match mellem studerende og praktiksted</a:t>
            </a: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Andet?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i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i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i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fontAlgn="ctr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da-DK" sz="3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 fontAlgn="ctr">
              <a:buSzPts val="1000"/>
              <a:buNone/>
              <a:tabLst>
                <a:tab pos="914400" algn="l"/>
              </a:tabLst>
            </a:pPr>
            <a:endParaRPr lang="da-DK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fontAlgn="ctr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36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36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3DC4C68-648F-27C2-845F-6772574C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21" y="226757"/>
            <a:ext cx="3127815" cy="111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69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</TotalTime>
  <Words>251</Words>
  <Application>Microsoft Office PowerPoint</Application>
  <PresentationFormat>Widescreen</PresentationFormat>
  <Paragraphs>96</Paragraphs>
  <Slides>5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Wingdings</vt:lpstr>
      <vt:lpstr>Office-tema</vt:lpstr>
      <vt:lpstr>PowerPoint-præsentation</vt:lpstr>
      <vt:lpstr>Aftenens program</vt:lpstr>
      <vt:lpstr> </vt:lpstr>
      <vt:lpstr> </vt:lpstr>
      <vt:lpstr>Værktøjskassen – sidste nyt</vt:lpstr>
    </vt:vector>
  </TitlesOfParts>
  <Company>IT-Center Fyn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Inger Marie Schmidt</dc:creator>
  <cp:lastModifiedBy>Michael Johansen</cp:lastModifiedBy>
  <cp:revision>7</cp:revision>
  <dcterms:created xsi:type="dcterms:W3CDTF">2022-09-22T12:43:39Z</dcterms:created>
  <dcterms:modified xsi:type="dcterms:W3CDTF">2023-06-13T12:05:03Z</dcterms:modified>
</cp:coreProperties>
</file>