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94" r:id="rId3"/>
    <p:sldId id="276" r:id="rId4"/>
    <p:sldId id="279" r:id="rId5"/>
    <p:sldId id="299" r:id="rId6"/>
    <p:sldId id="296" r:id="rId7"/>
    <p:sldId id="297" r:id="rId8"/>
    <p:sldId id="298" r:id="rId9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287ABE"/>
    <a:srgbClr val="0099FF"/>
    <a:srgbClr val="283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27D31-6435-4C82-8E37-A5138DE12C3D}" v="16" dt="2026-03-18T13:28:54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Johansen" userId="1654db0d-e0fc-417e-a7fb-d23bfd0af3cf" providerId="ADAL" clId="{815F694E-AF3C-4964-8926-82B45BF77F79}"/>
    <pc:docChg chg="custSel addSld delSld modSld">
      <pc:chgData name="Michael Johansen" userId="1654db0d-e0fc-417e-a7fb-d23bfd0af3cf" providerId="ADAL" clId="{815F694E-AF3C-4964-8926-82B45BF77F79}" dt="2026-03-18T13:28:54.021" v="504"/>
      <pc:docMkLst>
        <pc:docMk/>
      </pc:docMkLst>
      <pc:sldChg chg="modSp del mod">
        <pc:chgData name="Michael Johansen" userId="1654db0d-e0fc-417e-a7fb-d23bfd0af3cf" providerId="ADAL" clId="{815F694E-AF3C-4964-8926-82B45BF77F79}" dt="2026-03-18T13:27:56.033" v="494" actId="2696"/>
        <pc:sldMkLst>
          <pc:docMk/>
          <pc:sldMk cId="2892830326" sldId="256"/>
        </pc:sldMkLst>
        <pc:spChg chg="mod">
          <ac:chgData name="Michael Johansen" userId="1654db0d-e0fc-417e-a7fb-d23bfd0af3cf" providerId="ADAL" clId="{815F694E-AF3C-4964-8926-82B45BF77F79}" dt="2026-03-18T07:24:45.236" v="56" actId="20577"/>
          <ac:spMkLst>
            <pc:docMk/>
            <pc:sldMk cId="2892830326" sldId="256"/>
            <ac:spMk id="55" creationId="{D28A432E-AA32-7859-693D-24ECA88B77C1}"/>
          </ac:spMkLst>
        </pc:spChg>
      </pc:sldChg>
      <pc:sldChg chg="addSp delSp modSp mod">
        <pc:chgData name="Michael Johansen" userId="1654db0d-e0fc-417e-a7fb-d23bfd0af3cf" providerId="ADAL" clId="{815F694E-AF3C-4964-8926-82B45BF77F79}" dt="2026-03-18T07:41:56.146" v="291" actId="1035"/>
        <pc:sldMkLst>
          <pc:docMk/>
          <pc:sldMk cId="3602523672" sldId="279"/>
        </pc:sldMkLst>
        <pc:picChg chg="add mod">
          <ac:chgData name="Michael Johansen" userId="1654db0d-e0fc-417e-a7fb-d23bfd0af3cf" providerId="ADAL" clId="{815F694E-AF3C-4964-8926-82B45BF77F79}" dt="2026-03-18T07:41:56.146" v="291" actId="1035"/>
          <ac:picMkLst>
            <pc:docMk/>
            <pc:sldMk cId="3602523672" sldId="279"/>
            <ac:picMk id="4" creationId="{BA37E2A6-6F2F-1F25-1E72-84859EA1BE3E}"/>
          </ac:picMkLst>
        </pc:picChg>
        <pc:picChg chg="del">
          <ac:chgData name="Michael Johansen" userId="1654db0d-e0fc-417e-a7fb-d23bfd0af3cf" providerId="ADAL" clId="{815F694E-AF3C-4964-8926-82B45BF77F79}" dt="2026-03-18T07:37:56.848" v="285" actId="21"/>
          <ac:picMkLst>
            <pc:docMk/>
            <pc:sldMk cId="3602523672" sldId="279"/>
            <ac:picMk id="10" creationId="{7C8C0512-8371-17DB-5343-CEAC1954B3E4}"/>
          </ac:picMkLst>
        </pc:picChg>
      </pc:sldChg>
      <pc:sldChg chg="modSp mod">
        <pc:chgData name="Michael Johansen" userId="1654db0d-e0fc-417e-a7fb-d23bfd0af3cf" providerId="ADAL" clId="{815F694E-AF3C-4964-8926-82B45BF77F79}" dt="2026-03-18T07:24:04.724" v="55" actId="20577"/>
        <pc:sldMkLst>
          <pc:docMk/>
          <pc:sldMk cId="1694309734" sldId="280"/>
        </pc:sldMkLst>
        <pc:spChg chg="mod">
          <ac:chgData name="Michael Johansen" userId="1654db0d-e0fc-417e-a7fb-d23bfd0af3cf" providerId="ADAL" clId="{815F694E-AF3C-4964-8926-82B45BF77F79}" dt="2026-03-18T07:24:04.724" v="55" actId="20577"/>
          <ac:spMkLst>
            <pc:docMk/>
            <pc:sldMk cId="1694309734" sldId="280"/>
            <ac:spMk id="3" creationId="{5717FC0A-7FAD-514A-0335-B99D93B134D5}"/>
          </ac:spMkLst>
        </pc:spChg>
      </pc:sldChg>
      <pc:sldChg chg="modSp mod">
        <pc:chgData name="Michael Johansen" userId="1654db0d-e0fc-417e-a7fb-d23bfd0af3cf" providerId="ADAL" clId="{815F694E-AF3C-4964-8926-82B45BF77F79}" dt="2026-03-18T07:59:57.269" v="465" actId="20577"/>
        <pc:sldMkLst>
          <pc:docMk/>
          <pc:sldMk cId="1779929364" sldId="294"/>
        </pc:sldMkLst>
        <pc:spChg chg="mod">
          <ac:chgData name="Michael Johansen" userId="1654db0d-e0fc-417e-a7fb-d23bfd0af3cf" providerId="ADAL" clId="{815F694E-AF3C-4964-8926-82B45BF77F79}" dt="2026-03-18T07:59:57.269" v="465" actId="20577"/>
          <ac:spMkLst>
            <pc:docMk/>
            <pc:sldMk cId="1779929364" sldId="294"/>
            <ac:spMk id="3" creationId="{00000000-0000-0000-0000-000000000000}"/>
          </ac:spMkLst>
        </pc:spChg>
      </pc:sldChg>
      <pc:sldChg chg="addSp delSp modSp mod">
        <pc:chgData name="Michael Johansen" userId="1654db0d-e0fc-417e-a7fb-d23bfd0af3cf" providerId="ADAL" clId="{815F694E-AF3C-4964-8926-82B45BF77F79}" dt="2026-03-18T07:29:06.393" v="136" actId="1038"/>
        <pc:sldMkLst>
          <pc:docMk/>
          <pc:sldMk cId="3834879458" sldId="296"/>
        </pc:sldMkLst>
        <pc:spChg chg="del">
          <ac:chgData name="Michael Johansen" userId="1654db0d-e0fc-417e-a7fb-d23bfd0af3cf" providerId="ADAL" clId="{815F694E-AF3C-4964-8926-82B45BF77F79}" dt="2026-03-18T07:27:17.925" v="80" actId="21"/>
          <ac:spMkLst>
            <pc:docMk/>
            <pc:sldMk cId="3834879458" sldId="296"/>
            <ac:spMk id="9" creationId="{100015BB-742A-3CD1-1906-D5C70041C7B3}"/>
          </ac:spMkLst>
        </pc:spChg>
        <pc:spChg chg="mod">
          <ac:chgData name="Michael Johansen" userId="1654db0d-e0fc-417e-a7fb-d23bfd0af3cf" providerId="ADAL" clId="{815F694E-AF3C-4964-8926-82B45BF77F79}" dt="2026-03-18T07:29:06.393" v="136" actId="1038"/>
          <ac:spMkLst>
            <pc:docMk/>
            <pc:sldMk cId="3834879458" sldId="296"/>
            <ac:spMk id="10" creationId="{06D32AE2-637B-47DD-D7D4-BF3A2F694B07}"/>
          </ac:spMkLst>
        </pc:spChg>
        <pc:picChg chg="add mod ord">
          <ac:chgData name="Michael Johansen" userId="1654db0d-e0fc-417e-a7fb-d23bfd0af3cf" providerId="ADAL" clId="{815F694E-AF3C-4964-8926-82B45BF77F79}" dt="2026-03-18T07:28:55.802" v="83" actId="167"/>
          <ac:picMkLst>
            <pc:docMk/>
            <pc:sldMk cId="3834879458" sldId="296"/>
            <ac:picMk id="3" creationId="{0AC42E19-D419-D503-777F-06C22AE4C4C0}"/>
          </ac:picMkLst>
        </pc:picChg>
        <pc:picChg chg="del">
          <ac:chgData name="Michael Johansen" userId="1654db0d-e0fc-417e-a7fb-d23bfd0af3cf" providerId="ADAL" clId="{815F694E-AF3C-4964-8926-82B45BF77F79}" dt="2026-03-18T07:26:43.185" v="58" actId="21"/>
          <ac:picMkLst>
            <pc:docMk/>
            <pc:sldMk cId="3834879458" sldId="296"/>
            <ac:picMk id="4" creationId="{BFD2569A-0C26-CA7B-CD78-2B2C9B6CAFAC}"/>
          </ac:picMkLst>
        </pc:picChg>
      </pc:sldChg>
      <pc:sldChg chg="addSp delSp modSp add mod">
        <pc:chgData name="Michael Johansen" userId="1654db0d-e0fc-417e-a7fb-d23bfd0af3cf" providerId="ADAL" clId="{815F694E-AF3C-4964-8926-82B45BF77F79}" dt="2026-03-18T07:35:42.675" v="273" actId="14100"/>
        <pc:sldMkLst>
          <pc:docMk/>
          <pc:sldMk cId="2952393081" sldId="297"/>
        </pc:sldMkLst>
        <pc:spChg chg="add del mod">
          <ac:chgData name="Michael Johansen" userId="1654db0d-e0fc-417e-a7fb-d23bfd0af3cf" providerId="ADAL" clId="{815F694E-AF3C-4964-8926-82B45BF77F79}" dt="2026-03-18T07:30:50.690" v="141" actId="21"/>
          <ac:spMkLst>
            <pc:docMk/>
            <pc:sldMk cId="2952393081" sldId="297"/>
            <ac:spMk id="3" creationId="{21CABFB6-D7FE-F6F7-A9AC-31A184D7AE54}"/>
          </ac:spMkLst>
        </pc:spChg>
        <pc:spChg chg="del">
          <ac:chgData name="Michael Johansen" userId="1654db0d-e0fc-417e-a7fb-d23bfd0af3cf" providerId="ADAL" clId="{815F694E-AF3C-4964-8926-82B45BF77F79}" dt="2026-03-18T07:30:45.008" v="138" actId="21"/>
          <ac:spMkLst>
            <pc:docMk/>
            <pc:sldMk cId="2952393081" sldId="297"/>
            <ac:spMk id="9" creationId="{583A70DA-0BED-4D07-81E4-F8AAB404B9CA}"/>
          </ac:spMkLst>
        </pc:spChg>
        <pc:spChg chg="del">
          <ac:chgData name="Michael Johansen" userId="1654db0d-e0fc-417e-a7fb-d23bfd0af3cf" providerId="ADAL" clId="{815F694E-AF3C-4964-8926-82B45BF77F79}" dt="2026-03-18T07:30:46.356" v="139" actId="21"/>
          <ac:spMkLst>
            <pc:docMk/>
            <pc:sldMk cId="2952393081" sldId="297"/>
            <ac:spMk id="10" creationId="{21CABFB6-D7FE-F6F7-A9AC-31A184D7AE54}"/>
          </ac:spMkLst>
        </pc:spChg>
        <pc:spChg chg="add mod">
          <ac:chgData name="Michael Johansen" userId="1654db0d-e0fc-417e-a7fb-d23bfd0af3cf" providerId="ADAL" clId="{815F694E-AF3C-4964-8926-82B45BF77F79}" dt="2026-03-18T07:35:27.408" v="270" actId="20577"/>
          <ac:spMkLst>
            <pc:docMk/>
            <pc:sldMk cId="2952393081" sldId="297"/>
            <ac:spMk id="14" creationId="{8363DF44-B9BA-FC73-E857-F91081015C77}"/>
          </ac:spMkLst>
        </pc:spChg>
        <pc:picChg chg="del">
          <ac:chgData name="Michael Johansen" userId="1654db0d-e0fc-417e-a7fb-d23bfd0af3cf" providerId="ADAL" clId="{815F694E-AF3C-4964-8926-82B45BF77F79}" dt="2026-03-18T07:30:40.450" v="137" actId="21"/>
          <ac:picMkLst>
            <pc:docMk/>
            <pc:sldMk cId="2952393081" sldId="297"/>
            <ac:picMk id="4" creationId="{B8F4A829-15D8-7395-DCDD-CFE7DB8A7724}"/>
          </ac:picMkLst>
        </pc:picChg>
        <pc:picChg chg="add mod">
          <ac:chgData name="Michael Johansen" userId="1654db0d-e0fc-417e-a7fb-d23bfd0af3cf" providerId="ADAL" clId="{815F694E-AF3C-4964-8926-82B45BF77F79}" dt="2026-03-18T07:35:42.675" v="273" actId="14100"/>
          <ac:picMkLst>
            <pc:docMk/>
            <pc:sldMk cId="2952393081" sldId="297"/>
            <ac:picMk id="11" creationId="{00B12FBC-603D-8310-A2C8-7E4F6B0B46B0}"/>
          </ac:picMkLst>
        </pc:picChg>
        <pc:picChg chg="add mod">
          <ac:chgData name="Michael Johansen" userId="1654db0d-e0fc-417e-a7fb-d23bfd0af3cf" providerId="ADAL" clId="{815F694E-AF3C-4964-8926-82B45BF77F79}" dt="2026-03-18T07:35:39.412" v="272" actId="1076"/>
          <ac:picMkLst>
            <pc:docMk/>
            <pc:sldMk cId="2952393081" sldId="297"/>
            <ac:picMk id="13" creationId="{95E6239C-76F2-D553-DA04-705813A76913}"/>
          </ac:picMkLst>
        </pc:picChg>
      </pc:sldChg>
      <pc:sldChg chg="addSp delSp modSp add mod">
        <pc:chgData name="Michael Johansen" userId="1654db0d-e0fc-417e-a7fb-d23bfd0af3cf" providerId="ADAL" clId="{815F694E-AF3C-4964-8926-82B45BF77F79}" dt="2026-03-18T08:02:53.523" v="492" actId="207"/>
        <pc:sldMkLst>
          <pc:docMk/>
          <pc:sldMk cId="2775050332" sldId="298"/>
        </pc:sldMkLst>
        <pc:spChg chg="add mod">
          <ac:chgData name="Michael Johansen" userId="1654db0d-e0fc-417e-a7fb-d23bfd0af3cf" providerId="ADAL" clId="{815F694E-AF3C-4964-8926-82B45BF77F79}" dt="2026-03-18T08:02:53.523" v="492" actId="207"/>
          <ac:spMkLst>
            <pc:docMk/>
            <pc:sldMk cId="2775050332" sldId="298"/>
            <ac:spMk id="9" creationId="{198F5A9D-9A77-BCF9-DE43-EEA910AF98CF}"/>
          </ac:spMkLst>
        </pc:spChg>
        <pc:spChg chg="del">
          <ac:chgData name="Michael Johansen" userId="1654db0d-e0fc-417e-a7fb-d23bfd0af3cf" providerId="ADAL" clId="{815F694E-AF3C-4964-8926-82B45BF77F79}" dt="2026-03-18T07:36:03.810" v="277" actId="21"/>
          <ac:spMkLst>
            <pc:docMk/>
            <pc:sldMk cId="2775050332" sldId="298"/>
            <ac:spMk id="14" creationId="{E75540D4-E733-E454-6341-D02C0E147E49}"/>
          </ac:spMkLst>
        </pc:spChg>
        <pc:picChg chg="add mod">
          <ac:chgData name="Michael Johansen" userId="1654db0d-e0fc-417e-a7fb-d23bfd0af3cf" providerId="ADAL" clId="{815F694E-AF3C-4964-8926-82B45BF77F79}" dt="2026-03-18T08:02:16.629" v="469" actId="1076"/>
          <ac:picMkLst>
            <pc:docMk/>
            <pc:sldMk cId="2775050332" sldId="298"/>
            <ac:picMk id="4" creationId="{C3E95B64-9D00-14A5-EAA1-11DCAD48C747}"/>
          </ac:picMkLst>
        </pc:picChg>
        <pc:picChg chg="add mod">
          <ac:chgData name="Michael Johansen" userId="1654db0d-e0fc-417e-a7fb-d23bfd0af3cf" providerId="ADAL" clId="{815F694E-AF3C-4964-8926-82B45BF77F79}" dt="2026-03-18T08:02:28.451" v="489" actId="1037"/>
          <ac:picMkLst>
            <pc:docMk/>
            <pc:sldMk cId="2775050332" sldId="298"/>
            <ac:picMk id="5" creationId="{19149F64-56E4-4352-FF1E-C2E07AB2FA6F}"/>
          </ac:picMkLst>
        </pc:picChg>
        <pc:picChg chg="del">
          <ac:chgData name="Michael Johansen" userId="1654db0d-e0fc-417e-a7fb-d23bfd0af3cf" providerId="ADAL" clId="{815F694E-AF3C-4964-8926-82B45BF77F79}" dt="2026-03-18T07:35:59.495" v="276" actId="21"/>
          <ac:picMkLst>
            <pc:docMk/>
            <pc:sldMk cId="2775050332" sldId="298"/>
            <ac:picMk id="11" creationId="{18CD9BC5-6F1A-03F5-A2B9-6817B15C694E}"/>
          </ac:picMkLst>
        </pc:picChg>
        <pc:picChg chg="del">
          <ac:chgData name="Michael Johansen" userId="1654db0d-e0fc-417e-a7fb-d23bfd0af3cf" providerId="ADAL" clId="{815F694E-AF3C-4964-8926-82B45BF77F79}" dt="2026-03-18T07:35:57.613" v="275" actId="21"/>
          <ac:picMkLst>
            <pc:docMk/>
            <pc:sldMk cId="2775050332" sldId="298"/>
            <ac:picMk id="13" creationId="{BFED56CE-A36E-88D8-F605-E04EE5A02421}"/>
          </ac:picMkLst>
        </pc:picChg>
      </pc:sldChg>
      <pc:sldChg chg="add setBg modAnim">
        <pc:chgData name="Michael Johansen" userId="1654db0d-e0fc-417e-a7fb-d23bfd0af3cf" providerId="ADAL" clId="{815F694E-AF3C-4964-8926-82B45BF77F79}" dt="2026-03-18T13:28:54.021" v="504"/>
        <pc:sldMkLst>
          <pc:docMk/>
          <pc:sldMk cId="1469684386" sldId="29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D3B69-CA8B-45A2-A586-CBA448CC83F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D950D4B-4468-4DD5-B921-C56966FA0E57}">
      <dgm:prSet phldrT="[Tekst]" custT="1"/>
      <dgm:spPr>
        <a:solidFill>
          <a:srgbClr val="F3B84F"/>
        </a:solidFill>
      </dgm:spPr>
      <dgm:t>
        <a:bodyPr/>
        <a:lstStyle/>
        <a:p>
          <a:r>
            <a:rPr lang="da-DK" sz="2400" dirty="0">
              <a:solidFill>
                <a:schemeClr val="bg1"/>
              </a:solidFill>
            </a:rPr>
            <a:t>Odense Talentudvikling</a:t>
          </a:r>
        </a:p>
      </dgm:t>
    </dgm:pt>
    <dgm:pt modelId="{C44C8ABC-C9D7-4382-8F6B-D7BC494866AA}" type="parTrans" cxnId="{375AE3CB-0383-49E9-82DF-488F6BDA2BDD}">
      <dgm:prSet/>
      <dgm:spPr/>
      <dgm:t>
        <a:bodyPr/>
        <a:lstStyle/>
        <a:p>
          <a:endParaRPr lang="da-DK"/>
        </a:p>
      </dgm:t>
    </dgm:pt>
    <dgm:pt modelId="{AD58E5A3-DE21-490C-9990-47BDD82F3277}" type="sibTrans" cxnId="{375AE3CB-0383-49E9-82DF-488F6BDA2BDD}">
      <dgm:prSet/>
      <dgm:spPr/>
      <dgm:t>
        <a:bodyPr/>
        <a:lstStyle/>
        <a:p>
          <a:endParaRPr lang="da-DK"/>
        </a:p>
      </dgm:t>
    </dgm:pt>
    <dgm:pt modelId="{443D0016-586E-4B18-BAE8-59C8EC494AE7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Kommune</a:t>
          </a:r>
        </a:p>
      </dgm:t>
    </dgm:pt>
    <dgm:pt modelId="{AEEAAB81-AF26-49F5-9CEA-F804F546CF82}" type="parTrans" cxnId="{39984B9F-9CB0-4CC9-8442-65807B4C31AA}">
      <dgm:prSet/>
      <dgm:spPr/>
      <dgm:t>
        <a:bodyPr/>
        <a:lstStyle/>
        <a:p>
          <a:endParaRPr lang="da-DK"/>
        </a:p>
      </dgm:t>
    </dgm:pt>
    <dgm:pt modelId="{FE655C28-49C5-44D4-8A6D-380A5B972A5F}" type="sibTrans" cxnId="{39984B9F-9CB0-4CC9-8442-65807B4C31AA}">
      <dgm:prSet/>
      <dgm:spPr/>
      <dgm:t>
        <a:bodyPr/>
        <a:lstStyle/>
        <a:p>
          <a:endParaRPr lang="da-DK"/>
        </a:p>
      </dgm:t>
    </dgm:pt>
    <dgm:pt modelId="{85421509-7BAB-40EC-ACC3-31D07EF4F83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SIKO</a:t>
          </a:r>
        </a:p>
      </dgm:t>
    </dgm:pt>
    <dgm:pt modelId="{97F37510-A7D1-489A-9EDE-A20FAECAF45C}" type="parTrans" cxnId="{D7F8BBF8-9F4C-4E93-AF8B-169FF4C5BD96}">
      <dgm:prSet/>
      <dgm:spPr/>
      <dgm:t>
        <a:bodyPr/>
        <a:lstStyle/>
        <a:p>
          <a:endParaRPr lang="da-DK"/>
        </a:p>
      </dgm:t>
    </dgm:pt>
    <dgm:pt modelId="{BA28EA52-E2D1-49A3-8A24-9B0C41FB813A}" type="sibTrans" cxnId="{D7F8BBF8-9F4C-4E93-AF8B-169FF4C5BD96}">
      <dgm:prSet/>
      <dgm:spPr/>
      <dgm:t>
        <a:bodyPr/>
        <a:lstStyle/>
        <a:p>
          <a:endParaRPr lang="da-DK"/>
        </a:p>
      </dgm:t>
    </dgm:pt>
    <dgm:pt modelId="{3601FA68-C972-4EB5-BDD1-F71570B6E49C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Elite College</a:t>
          </a:r>
        </a:p>
      </dgm:t>
    </dgm:pt>
    <dgm:pt modelId="{C29A2C22-5E41-4C04-9BCA-399D0C6DD8A6}" type="parTrans" cxnId="{0BD8DC83-A08D-4A07-9380-AC011897440D}">
      <dgm:prSet/>
      <dgm:spPr/>
      <dgm:t>
        <a:bodyPr/>
        <a:lstStyle/>
        <a:p>
          <a:endParaRPr lang="da-DK"/>
        </a:p>
      </dgm:t>
    </dgm:pt>
    <dgm:pt modelId="{C7BEB1CE-051E-4399-A84F-3A2712179C72}" type="sibTrans" cxnId="{0BD8DC83-A08D-4A07-9380-AC011897440D}">
      <dgm:prSet/>
      <dgm:spPr/>
      <dgm:t>
        <a:bodyPr/>
        <a:lstStyle/>
        <a:p>
          <a:endParaRPr lang="da-DK"/>
        </a:p>
      </dgm:t>
    </dgm:pt>
    <dgm:pt modelId="{0CEECB0B-4E60-4D9E-857D-49D3A233BE1F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Erhvervsliv</a:t>
          </a:r>
        </a:p>
      </dgm:t>
    </dgm:pt>
    <dgm:pt modelId="{09726B7E-8D38-4F20-8F98-FE140628BA5B}" type="parTrans" cxnId="{5A8E4E82-2696-4808-BAF1-BBF90686760C}">
      <dgm:prSet/>
      <dgm:spPr/>
      <dgm:t>
        <a:bodyPr/>
        <a:lstStyle/>
        <a:p>
          <a:endParaRPr lang="da-DK"/>
        </a:p>
      </dgm:t>
    </dgm:pt>
    <dgm:pt modelId="{424BE1B3-60D2-4A5C-9F31-7339C33A634D}" type="sibTrans" cxnId="{5A8E4E82-2696-4808-BAF1-BBF90686760C}">
      <dgm:prSet/>
      <dgm:spPr/>
      <dgm:t>
        <a:bodyPr/>
        <a:lstStyle/>
        <a:p>
          <a:endParaRPr lang="da-DK"/>
        </a:p>
      </dgm:t>
    </dgm:pt>
    <dgm:pt modelId="{25A55B59-9E7F-4F69-BD56-3E7751F11C27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Uddannelser</a:t>
          </a:r>
        </a:p>
      </dgm:t>
    </dgm:pt>
    <dgm:pt modelId="{877214A4-712B-4F15-8989-90CCD6656B14}" type="parTrans" cxnId="{1DAD07A3-0F4B-42B5-9678-DDB45CBB796F}">
      <dgm:prSet/>
      <dgm:spPr/>
      <dgm:t>
        <a:bodyPr/>
        <a:lstStyle/>
        <a:p>
          <a:endParaRPr lang="da-DK"/>
        </a:p>
      </dgm:t>
    </dgm:pt>
    <dgm:pt modelId="{BEF931DF-EA9B-4CCC-B093-55B6AB35FEEB}" type="sibTrans" cxnId="{1DAD07A3-0F4B-42B5-9678-DDB45CBB796F}">
      <dgm:prSet/>
      <dgm:spPr/>
      <dgm:t>
        <a:bodyPr/>
        <a:lstStyle/>
        <a:p>
          <a:endParaRPr lang="da-DK"/>
        </a:p>
      </dgm:t>
    </dgm:pt>
    <dgm:pt modelId="{47128A44-6565-4726-8E5D-B8208E62B0D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500" dirty="0">
              <a:solidFill>
                <a:schemeClr val="bg1"/>
              </a:solidFill>
            </a:rPr>
            <a:t>Forskning, SDU, IOB</a:t>
          </a:r>
        </a:p>
      </dgm:t>
    </dgm:pt>
    <dgm:pt modelId="{179CB24A-7867-4CB7-88E4-E8DB3CA99727}" type="parTrans" cxnId="{6AB3C008-EBC2-4FA9-9BF2-98ADE0065170}">
      <dgm:prSet/>
      <dgm:spPr/>
      <dgm:t>
        <a:bodyPr/>
        <a:lstStyle/>
        <a:p>
          <a:endParaRPr lang="da-DK"/>
        </a:p>
      </dgm:t>
    </dgm:pt>
    <dgm:pt modelId="{78182D08-D35E-42C3-9ED6-51AD2493ED59}" type="sibTrans" cxnId="{6AB3C008-EBC2-4FA9-9BF2-98ADE0065170}">
      <dgm:prSet/>
      <dgm:spPr/>
      <dgm:t>
        <a:bodyPr/>
        <a:lstStyle/>
        <a:p>
          <a:endParaRPr lang="da-DK"/>
        </a:p>
      </dgm:t>
    </dgm:pt>
    <dgm:pt modelId="{2C899FDC-D01E-4E36-8053-B96A58F3EB55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Forældre</a:t>
          </a:r>
        </a:p>
      </dgm:t>
    </dgm:pt>
    <dgm:pt modelId="{CB24B2C8-F1D9-47BA-82C8-BBE9BD730A70}" type="parTrans" cxnId="{0246D34B-3F38-48CA-B365-D6DD1DAFCF13}">
      <dgm:prSet/>
      <dgm:spPr/>
      <dgm:t>
        <a:bodyPr/>
        <a:lstStyle/>
        <a:p>
          <a:endParaRPr lang="da-DK"/>
        </a:p>
      </dgm:t>
    </dgm:pt>
    <dgm:pt modelId="{AF47E1B2-ABD8-4709-8477-01F2DC2484A0}" type="sibTrans" cxnId="{0246D34B-3F38-48CA-B365-D6DD1DAFCF13}">
      <dgm:prSet/>
      <dgm:spPr/>
      <dgm:t>
        <a:bodyPr/>
        <a:lstStyle/>
        <a:p>
          <a:endParaRPr lang="da-DK"/>
        </a:p>
      </dgm:t>
    </dgm:pt>
    <dgm:pt modelId="{C6EA041C-2BDA-42C5-B289-F79ADDE5DAB0}">
      <dgm:prSet phldrT="[Tekst]"/>
      <dgm:spPr>
        <a:solidFill>
          <a:srgbClr val="36B4E6"/>
        </a:solidFill>
      </dgm:spPr>
      <dgm:t>
        <a:bodyPr/>
        <a:lstStyle/>
        <a:p>
          <a:pPr>
            <a:spcAft>
              <a:spcPts val="0"/>
            </a:spcAft>
          </a:pPr>
          <a:endParaRPr lang="da-DK" dirty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da-DK" dirty="0">
              <a:solidFill>
                <a:schemeClr val="bg1"/>
              </a:solidFill>
            </a:rPr>
            <a:t>Klubber og foreninger i Odense</a:t>
          </a:r>
        </a:p>
        <a:p>
          <a:pPr>
            <a:spcAft>
              <a:spcPct val="35000"/>
            </a:spcAft>
          </a:pPr>
          <a:endParaRPr lang="da-DK" dirty="0">
            <a:solidFill>
              <a:schemeClr val="bg1"/>
            </a:solidFill>
          </a:endParaRPr>
        </a:p>
      </dgm:t>
    </dgm:pt>
    <dgm:pt modelId="{A189B02D-5409-45C9-8410-7D4A7FA126B9}" type="parTrans" cxnId="{68AFB08B-55F8-45F1-BD84-1CA8C94CEEDA}">
      <dgm:prSet/>
      <dgm:spPr/>
      <dgm:t>
        <a:bodyPr/>
        <a:lstStyle/>
        <a:p>
          <a:endParaRPr lang="da-DK"/>
        </a:p>
      </dgm:t>
    </dgm:pt>
    <dgm:pt modelId="{D8E68C3C-FF80-4F31-82DB-7E29E86435CA}" type="sibTrans" cxnId="{68AFB08B-55F8-45F1-BD84-1CA8C94CEEDA}">
      <dgm:prSet/>
      <dgm:spPr/>
      <dgm:t>
        <a:bodyPr/>
        <a:lstStyle/>
        <a:p>
          <a:endParaRPr lang="da-DK"/>
        </a:p>
      </dgm:t>
    </dgm:pt>
    <dgm:pt modelId="{D9E8BBDA-D365-4E20-8BAF-01A4BE0792D2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Team</a:t>
          </a:r>
        </a:p>
        <a:p>
          <a:r>
            <a:rPr lang="da-DK" dirty="0">
              <a:solidFill>
                <a:schemeClr val="bg1"/>
              </a:solidFill>
            </a:rPr>
            <a:t>Danmark</a:t>
          </a:r>
        </a:p>
      </dgm:t>
    </dgm:pt>
    <dgm:pt modelId="{499C5567-4629-47FC-A18D-1DC0AAE38B7E}" type="parTrans" cxnId="{48B73AFD-E00B-47E4-9D57-7CB8ACFEDC28}">
      <dgm:prSet/>
      <dgm:spPr/>
      <dgm:t>
        <a:bodyPr/>
        <a:lstStyle/>
        <a:p>
          <a:endParaRPr lang="da-DK"/>
        </a:p>
      </dgm:t>
    </dgm:pt>
    <dgm:pt modelId="{3C1E713B-AEA3-447C-BF02-9BA5FED80392}" type="sibTrans" cxnId="{48B73AFD-E00B-47E4-9D57-7CB8ACFEDC28}">
      <dgm:prSet/>
      <dgm:spPr/>
      <dgm:t>
        <a:bodyPr/>
        <a:lstStyle/>
        <a:p>
          <a:endParaRPr lang="da-DK"/>
        </a:p>
      </dgm:t>
    </dgm:pt>
    <dgm:pt modelId="{E9981BAC-BF00-4C69-81BA-9C311269E166}" type="pres">
      <dgm:prSet presAssocID="{00AD3B69-CA8B-45A2-A586-CBA448CC83FE}" presName="composite" presStyleCnt="0">
        <dgm:presLayoutVars>
          <dgm:chMax val="1"/>
          <dgm:dir/>
          <dgm:resizeHandles val="exact"/>
        </dgm:presLayoutVars>
      </dgm:prSet>
      <dgm:spPr/>
    </dgm:pt>
    <dgm:pt modelId="{7C469C83-2BFB-4C02-AFA7-F96DB588EC43}" type="pres">
      <dgm:prSet presAssocID="{00AD3B69-CA8B-45A2-A586-CBA448CC83FE}" presName="radial" presStyleCnt="0">
        <dgm:presLayoutVars>
          <dgm:animLvl val="ctr"/>
        </dgm:presLayoutVars>
      </dgm:prSet>
      <dgm:spPr/>
    </dgm:pt>
    <dgm:pt modelId="{63167903-876A-422D-A022-D42C8F2029CC}" type="pres">
      <dgm:prSet presAssocID="{DD950D4B-4468-4DD5-B921-C56966FA0E57}" presName="centerShape" presStyleLbl="vennNode1" presStyleIdx="0" presStyleCnt="10"/>
      <dgm:spPr/>
    </dgm:pt>
    <dgm:pt modelId="{20D4DFBB-C990-4674-A19B-518D0AFA9635}" type="pres">
      <dgm:prSet presAssocID="{443D0016-586E-4B18-BAE8-59C8EC494AE7}" presName="node" presStyleLbl="vennNode1" presStyleIdx="1" presStyleCnt="10">
        <dgm:presLayoutVars>
          <dgm:bulletEnabled val="1"/>
        </dgm:presLayoutVars>
      </dgm:prSet>
      <dgm:spPr/>
    </dgm:pt>
    <dgm:pt modelId="{DCDD21D0-16CA-4B3D-A98F-4B06346A1AE1}" type="pres">
      <dgm:prSet presAssocID="{D9E8BBDA-D365-4E20-8BAF-01A4BE0792D2}" presName="node" presStyleLbl="vennNode1" presStyleIdx="2" presStyleCnt="10">
        <dgm:presLayoutVars>
          <dgm:bulletEnabled val="1"/>
        </dgm:presLayoutVars>
      </dgm:prSet>
      <dgm:spPr/>
    </dgm:pt>
    <dgm:pt modelId="{D8CA7B7E-EF41-47F9-A522-9E5EE0964F37}" type="pres">
      <dgm:prSet presAssocID="{85421509-7BAB-40EC-ACC3-31D07EF4F834}" presName="node" presStyleLbl="vennNode1" presStyleIdx="3" presStyleCnt="10">
        <dgm:presLayoutVars>
          <dgm:bulletEnabled val="1"/>
        </dgm:presLayoutVars>
      </dgm:prSet>
      <dgm:spPr/>
    </dgm:pt>
    <dgm:pt modelId="{6372B354-D3D4-4CFA-9DDA-FF3E505D9326}" type="pres">
      <dgm:prSet presAssocID="{C6EA041C-2BDA-42C5-B289-F79ADDE5DAB0}" presName="node" presStyleLbl="vennNode1" presStyleIdx="4" presStyleCnt="10">
        <dgm:presLayoutVars>
          <dgm:bulletEnabled val="1"/>
        </dgm:presLayoutVars>
      </dgm:prSet>
      <dgm:spPr/>
    </dgm:pt>
    <dgm:pt modelId="{22578C22-08F1-4B36-96D8-5C0BA28D6AD7}" type="pres">
      <dgm:prSet presAssocID="{3601FA68-C972-4EB5-BDD1-F71570B6E49C}" presName="node" presStyleLbl="vennNode1" presStyleIdx="5" presStyleCnt="10">
        <dgm:presLayoutVars>
          <dgm:bulletEnabled val="1"/>
        </dgm:presLayoutVars>
      </dgm:prSet>
      <dgm:spPr/>
    </dgm:pt>
    <dgm:pt modelId="{EAEE9D81-ED24-4C57-B72A-79F53EE5B2F6}" type="pres">
      <dgm:prSet presAssocID="{0CEECB0B-4E60-4D9E-857D-49D3A233BE1F}" presName="node" presStyleLbl="vennNode1" presStyleIdx="6" presStyleCnt="10">
        <dgm:presLayoutVars>
          <dgm:bulletEnabled val="1"/>
        </dgm:presLayoutVars>
      </dgm:prSet>
      <dgm:spPr/>
    </dgm:pt>
    <dgm:pt modelId="{C89E2F9A-5047-45C1-BE34-B956C0B20719}" type="pres">
      <dgm:prSet presAssocID="{25A55B59-9E7F-4F69-BD56-3E7751F11C27}" presName="node" presStyleLbl="vennNode1" presStyleIdx="7" presStyleCnt="10">
        <dgm:presLayoutVars>
          <dgm:bulletEnabled val="1"/>
        </dgm:presLayoutVars>
      </dgm:prSet>
      <dgm:spPr/>
    </dgm:pt>
    <dgm:pt modelId="{8550F30C-E1CD-4E24-AD33-FF7E698426AD}" type="pres">
      <dgm:prSet presAssocID="{47128A44-6565-4726-8E5D-B8208E62B0D4}" presName="node" presStyleLbl="vennNode1" presStyleIdx="8" presStyleCnt="10" custRadScaleRad="101380" custRadScaleInc="881">
        <dgm:presLayoutVars>
          <dgm:bulletEnabled val="1"/>
        </dgm:presLayoutVars>
      </dgm:prSet>
      <dgm:spPr/>
    </dgm:pt>
    <dgm:pt modelId="{0FB7C9A6-DE07-4308-AD6C-53480CCC44D1}" type="pres">
      <dgm:prSet presAssocID="{2C899FDC-D01E-4E36-8053-B96A58F3EB55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6AB3C008-EBC2-4FA9-9BF2-98ADE0065170}" srcId="{DD950D4B-4468-4DD5-B921-C56966FA0E57}" destId="{47128A44-6565-4726-8E5D-B8208E62B0D4}" srcOrd="7" destOrd="0" parTransId="{179CB24A-7867-4CB7-88E4-E8DB3CA99727}" sibTransId="{78182D08-D35E-42C3-9ED6-51AD2493ED59}"/>
    <dgm:cxn modelId="{DD172C35-3816-4192-B04A-E5CF0C841A1D}" type="presOf" srcId="{3601FA68-C972-4EB5-BDD1-F71570B6E49C}" destId="{22578C22-08F1-4B36-96D8-5C0BA28D6AD7}" srcOrd="0" destOrd="0" presId="urn:microsoft.com/office/officeart/2005/8/layout/radial3"/>
    <dgm:cxn modelId="{01B58538-6D25-4BC8-AC61-7C794D99927A}" type="presOf" srcId="{DD950D4B-4468-4DD5-B921-C56966FA0E57}" destId="{63167903-876A-422D-A022-D42C8F2029CC}" srcOrd="0" destOrd="0" presId="urn:microsoft.com/office/officeart/2005/8/layout/radial3"/>
    <dgm:cxn modelId="{3150FC42-8AA3-4F73-893A-27058BEC1AC0}" type="presOf" srcId="{D9E8BBDA-D365-4E20-8BAF-01A4BE0792D2}" destId="{DCDD21D0-16CA-4B3D-A98F-4B06346A1AE1}" srcOrd="0" destOrd="0" presId="urn:microsoft.com/office/officeart/2005/8/layout/radial3"/>
    <dgm:cxn modelId="{0246D34B-3F38-48CA-B365-D6DD1DAFCF13}" srcId="{DD950D4B-4468-4DD5-B921-C56966FA0E57}" destId="{2C899FDC-D01E-4E36-8053-B96A58F3EB55}" srcOrd="8" destOrd="0" parTransId="{CB24B2C8-F1D9-47BA-82C8-BBE9BD730A70}" sibTransId="{AF47E1B2-ABD8-4709-8477-01F2DC2484A0}"/>
    <dgm:cxn modelId="{3D727854-6157-46EC-BBBF-C147EE2ECA81}" type="presOf" srcId="{C6EA041C-2BDA-42C5-B289-F79ADDE5DAB0}" destId="{6372B354-D3D4-4CFA-9DDA-FF3E505D9326}" srcOrd="0" destOrd="0" presId="urn:microsoft.com/office/officeart/2005/8/layout/radial3"/>
    <dgm:cxn modelId="{0FE31B82-ED7A-405E-A65E-A431AAAE5590}" type="presOf" srcId="{443D0016-586E-4B18-BAE8-59C8EC494AE7}" destId="{20D4DFBB-C990-4674-A19B-518D0AFA9635}" srcOrd="0" destOrd="0" presId="urn:microsoft.com/office/officeart/2005/8/layout/radial3"/>
    <dgm:cxn modelId="{5A8E4E82-2696-4808-BAF1-BBF90686760C}" srcId="{DD950D4B-4468-4DD5-B921-C56966FA0E57}" destId="{0CEECB0B-4E60-4D9E-857D-49D3A233BE1F}" srcOrd="5" destOrd="0" parTransId="{09726B7E-8D38-4F20-8F98-FE140628BA5B}" sibTransId="{424BE1B3-60D2-4A5C-9F31-7339C33A634D}"/>
    <dgm:cxn modelId="{0BD8DC83-A08D-4A07-9380-AC011897440D}" srcId="{DD950D4B-4468-4DD5-B921-C56966FA0E57}" destId="{3601FA68-C972-4EB5-BDD1-F71570B6E49C}" srcOrd="4" destOrd="0" parTransId="{C29A2C22-5E41-4C04-9BCA-399D0C6DD8A6}" sibTransId="{C7BEB1CE-051E-4399-A84F-3A2712179C72}"/>
    <dgm:cxn modelId="{68AFB08B-55F8-45F1-BD84-1CA8C94CEEDA}" srcId="{DD950D4B-4468-4DD5-B921-C56966FA0E57}" destId="{C6EA041C-2BDA-42C5-B289-F79ADDE5DAB0}" srcOrd="3" destOrd="0" parTransId="{A189B02D-5409-45C9-8410-7D4A7FA126B9}" sibTransId="{D8E68C3C-FF80-4F31-82DB-7E29E86435CA}"/>
    <dgm:cxn modelId="{6CBBF89C-81B1-4044-A3CB-1F49E3A89DEA}" type="presOf" srcId="{00AD3B69-CA8B-45A2-A586-CBA448CC83FE}" destId="{E9981BAC-BF00-4C69-81BA-9C311269E166}" srcOrd="0" destOrd="0" presId="urn:microsoft.com/office/officeart/2005/8/layout/radial3"/>
    <dgm:cxn modelId="{39984B9F-9CB0-4CC9-8442-65807B4C31AA}" srcId="{DD950D4B-4468-4DD5-B921-C56966FA0E57}" destId="{443D0016-586E-4B18-BAE8-59C8EC494AE7}" srcOrd="0" destOrd="0" parTransId="{AEEAAB81-AF26-49F5-9CEA-F804F546CF82}" sibTransId="{FE655C28-49C5-44D4-8A6D-380A5B972A5F}"/>
    <dgm:cxn modelId="{1DAD07A3-0F4B-42B5-9678-DDB45CBB796F}" srcId="{DD950D4B-4468-4DD5-B921-C56966FA0E57}" destId="{25A55B59-9E7F-4F69-BD56-3E7751F11C27}" srcOrd="6" destOrd="0" parTransId="{877214A4-712B-4F15-8989-90CCD6656B14}" sibTransId="{BEF931DF-EA9B-4CCC-B093-55B6AB35FEEB}"/>
    <dgm:cxn modelId="{A8822AA6-6703-4F74-BAF7-D2E3578DBB1E}" type="presOf" srcId="{47128A44-6565-4726-8E5D-B8208E62B0D4}" destId="{8550F30C-E1CD-4E24-AD33-FF7E698426AD}" srcOrd="0" destOrd="0" presId="urn:microsoft.com/office/officeart/2005/8/layout/radial3"/>
    <dgm:cxn modelId="{2BEF1BA9-233F-47CB-A5D7-DC4B0AFBA7BB}" type="presOf" srcId="{0CEECB0B-4E60-4D9E-857D-49D3A233BE1F}" destId="{EAEE9D81-ED24-4C57-B72A-79F53EE5B2F6}" srcOrd="0" destOrd="0" presId="urn:microsoft.com/office/officeart/2005/8/layout/radial3"/>
    <dgm:cxn modelId="{CA7511B2-AAD4-446B-B12F-44D5DAEFA942}" type="presOf" srcId="{85421509-7BAB-40EC-ACC3-31D07EF4F834}" destId="{D8CA7B7E-EF41-47F9-A522-9E5EE0964F37}" srcOrd="0" destOrd="0" presId="urn:microsoft.com/office/officeart/2005/8/layout/radial3"/>
    <dgm:cxn modelId="{375AE3CB-0383-49E9-82DF-488F6BDA2BDD}" srcId="{00AD3B69-CA8B-45A2-A586-CBA448CC83FE}" destId="{DD950D4B-4468-4DD5-B921-C56966FA0E57}" srcOrd="0" destOrd="0" parTransId="{C44C8ABC-C9D7-4382-8F6B-D7BC494866AA}" sibTransId="{AD58E5A3-DE21-490C-9990-47BDD82F3277}"/>
    <dgm:cxn modelId="{782D33D9-A456-4B34-8B9C-9F93E7BB75F2}" type="presOf" srcId="{25A55B59-9E7F-4F69-BD56-3E7751F11C27}" destId="{C89E2F9A-5047-45C1-BE34-B956C0B20719}" srcOrd="0" destOrd="0" presId="urn:microsoft.com/office/officeart/2005/8/layout/radial3"/>
    <dgm:cxn modelId="{0C2C5EDE-116D-4F86-824E-54B2AE65B942}" type="presOf" srcId="{2C899FDC-D01E-4E36-8053-B96A58F3EB55}" destId="{0FB7C9A6-DE07-4308-AD6C-53480CCC44D1}" srcOrd="0" destOrd="0" presId="urn:microsoft.com/office/officeart/2005/8/layout/radial3"/>
    <dgm:cxn modelId="{D7F8BBF8-9F4C-4E93-AF8B-169FF4C5BD96}" srcId="{DD950D4B-4468-4DD5-B921-C56966FA0E57}" destId="{85421509-7BAB-40EC-ACC3-31D07EF4F834}" srcOrd="2" destOrd="0" parTransId="{97F37510-A7D1-489A-9EDE-A20FAECAF45C}" sibTransId="{BA28EA52-E2D1-49A3-8A24-9B0C41FB813A}"/>
    <dgm:cxn modelId="{48B73AFD-E00B-47E4-9D57-7CB8ACFEDC28}" srcId="{DD950D4B-4468-4DD5-B921-C56966FA0E57}" destId="{D9E8BBDA-D365-4E20-8BAF-01A4BE0792D2}" srcOrd="1" destOrd="0" parTransId="{499C5567-4629-47FC-A18D-1DC0AAE38B7E}" sibTransId="{3C1E713B-AEA3-447C-BF02-9BA5FED80392}"/>
    <dgm:cxn modelId="{78AB580A-25ED-411A-83A8-9D81F073C7A8}" type="presParOf" srcId="{E9981BAC-BF00-4C69-81BA-9C311269E166}" destId="{7C469C83-2BFB-4C02-AFA7-F96DB588EC43}" srcOrd="0" destOrd="0" presId="urn:microsoft.com/office/officeart/2005/8/layout/radial3"/>
    <dgm:cxn modelId="{95765817-D5A0-4225-9BCD-160E75E7C683}" type="presParOf" srcId="{7C469C83-2BFB-4C02-AFA7-F96DB588EC43}" destId="{63167903-876A-422D-A022-D42C8F2029CC}" srcOrd="0" destOrd="0" presId="urn:microsoft.com/office/officeart/2005/8/layout/radial3"/>
    <dgm:cxn modelId="{F4D264C5-CCBE-444D-A1A3-446CFC459038}" type="presParOf" srcId="{7C469C83-2BFB-4C02-AFA7-F96DB588EC43}" destId="{20D4DFBB-C990-4674-A19B-518D0AFA9635}" srcOrd="1" destOrd="0" presId="urn:microsoft.com/office/officeart/2005/8/layout/radial3"/>
    <dgm:cxn modelId="{387C20E0-30F7-4070-9D09-0BD23881D7E5}" type="presParOf" srcId="{7C469C83-2BFB-4C02-AFA7-F96DB588EC43}" destId="{DCDD21D0-16CA-4B3D-A98F-4B06346A1AE1}" srcOrd="2" destOrd="0" presId="urn:microsoft.com/office/officeart/2005/8/layout/radial3"/>
    <dgm:cxn modelId="{040752FA-C44A-486C-AFE2-23A5D6387D1A}" type="presParOf" srcId="{7C469C83-2BFB-4C02-AFA7-F96DB588EC43}" destId="{D8CA7B7E-EF41-47F9-A522-9E5EE0964F37}" srcOrd="3" destOrd="0" presId="urn:microsoft.com/office/officeart/2005/8/layout/radial3"/>
    <dgm:cxn modelId="{CB89067B-D727-4DC2-A79A-EB4F33E78A92}" type="presParOf" srcId="{7C469C83-2BFB-4C02-AFA7-F96DB588EC43}" destId="{6372B354-D3D4-4CFA-9DDA-FF3E505D9326}" srcOrd="4" destOrd="0" presId="urn:microsoft.com/office/officeart/2005/8/layout/radial3"/>
    <dgm:cxn modelId="{AA6EC7C2-3548-4674-B19E-81A2FDF549AF}" type="presParOf" srcId="{7C469C83-2BFB-4C02-AFA7-F96DB588EC43}" destId="{22578C22-08F1-4B36-96D8-5C0BA28D6AD7}" srcOrd="5" destOrd="0" presId="urn:microsoft.com/office/officeart/2005/8/layout/radial3"/>
    <dgm:cxn modelId="{E1DD1AFB-F387-4725-9167-C4E86422C115}" type="presParOf" srcId="{7C469C83-2BFB-4C02-AFA7-F96DB588EC43}" destId="{EAEE9D81-ED24-4C57-B72A-79F53EE5B2F6}" srcOrd="6" destOrd="0" presId="urn:microsoft.com/office/officeart/2005/8/layout/radial3"/>
    <dgm:cxn modelId="{2E58CA71-7668-4AC2-84FC-76C94BD30F31}" type="presParOf" srcId="{7C469C83-2BFB-4C02-AFA7-F96DB588EC43}" destId="{C89E2F9A-5047-45C1-BE34-B956C0B20719}" srcOrd="7" destOrd="0" presId="urn:microsoft.com/office/officeart/2005/8/layout/radial3"/>
    <dgm:cxn modelId="{8D528258-DBF3-44B3-9C3C-AE0074EC2EA9}" type="presParOf" srcId="{7C469C83-2BFB-4C02-AFA7-F96DB588EC43}" destId="{8550F30C-E1CD-4E24-AD33-FF7E698426AD}" srcOrd="8" destOrd="0" presId="urn:microsoft.com/office/officeart/2005/8/layout/radial3"/>
    <dgm:cxn modelId="{EE13C826-DD94-4170-A47F-0DDA38B637E2}" type="presParOf" srcId="{7C469C83-2BFB-4C02-AFA7-F96DB588EC43}" destId="{0FB7C9A6-DE07-4308-AD6C-53480CCC44D1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7903-876A-422D-A022-D42C8F2029CC}">
      <dsp:nvSpPr>
        <dsp:cNvPr id="0" name=""/>
        <dsp:cNvSpPr/>
      </dsp:nvSpPr>
      <dsp:spPr>
        <a:xfrm>
          <a:off x="1599681" y="1244107"/>
          <a:ext cx="3022327" cy="3022327"/>
        </a:xfrm>
        <a:prstGeom prst="ellipse">
          <a:avLst/>
        </a:prstGeom>
        <a:solidFill>
          <a:srgbClr val="F3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>
              <a:solidFill>
                <a:schemeClr val="bg1"/>
              </a:solidFill>
            </a:rPr>
            <a:t>Odense Talentudvikling</a:t>
          </a:r>
        </a:p>
      </dsp:txBody>
      <dsp:txXfrm>
        <a:off x="2042291" y="1686717"/>
        <a:ext cx="2137107" cy="2137107"/>
      </dsp:txXfrm>
    </dsp:sp>
    <dsp:sp modelId="{20D4DFBB-C990-4674-A19B-518D0AFA9635}">
      <dsp:nvSpPr>
        <dsp:cNvPr id="0" name=""/>
        <dsp:cNvSpPr/>
      </dsp:nvSpPr>
      <dsp:spPr>
        <a:xfrm>
          <a:off x="2355263" y="29883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Kommune</a:t>
          </a:r>
        </a:p>
      </dsp:txBody>
      <dsp:txXfrm>
        <a:off x="2576568" y="251188"/>
        <a:ext cx="1068553" cy="1068553"/>
      </dsp:txXfrm>
    </dsp:sp>
    <dsp:sp modelId="{DCDD21D0-16CA-4B3D-A98F-4B06346A1AE1}">
      <dsp:nvSpPr>
        <dsp:cNvPr id="0" name=""/>
        <dsp:cNvSpPr/>
      </dsp:nvSpPr>
      <dsp:spPr>
        <a:xfrm>
          <a:off x="3621429" y="49073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Team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Danmark</a:t>
          </a:r>
        </a:p>
      </dsp:txBody>
      <dsp:txXfrm>
        <a:off x="3842734" y="712035"/>
        <a:ext cx="1068553" cy="1068553"/>
      </dsp:txXfrm>
    </dsp:sp>
    <dsp:sp modelId="{D8CA7B7E-EF41-47F9-A522-9E5EE0964F37}">
      <dsp:nvSpPr>
        <dsp:cNvPr id="0" name=""/>
        <dsp:cNvSpPr/>
      </dsp:nvSpPr>
      <dsp:spPr>
        <a:xfrm>
          <a:off x="4295142" y="1657635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SIKO</a:t>
          </a:r>
        </a:p>
      </dsp:txBody>
      <dsp:txXfrm>
        <a:off x="4516447" y="1878940"/>
        <a:ext cx="1068553" cy="1068553"/>
      </dsp:txXfrm>
    </dsp:sp>
    <dsp:sp modelId="{6372B354-D3D4-4CFA-9DDA-FF3E505D9326}">
      <dsp:nvSpPr>
        <dsp:cNvPr id="0" name=""/>
        <dsp:cNvSpPr/>
      </dsp:nvSpPr>
      <dsp:spPr>
        <a:xfrm>
          <a:off x="4061164" y="2984591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da-DK" sz="1400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Klubber og foreninger i Odense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>
            <a:solidFill>
              <a:schemeClr val="bg1"/>
            </a:solidFill>
          </a:endParaRPr>
        </a:p>
      </dsp:txBody>
      <dsp:txXfrm>
        <a:off x="4282469" y="3205896"/>
        <a:ext cx="1068553" cy="1068553"/>
      </dsp:txXfrm>
    </dsp:sp>
    <dsp:sp modelId="{22578C22-08F1-4B36-96D8-5C0BA28D6AD7}">
      <dsp:nvSpPr>
        <dsp:cNvPr id="0" name=""/>
        <dsp:cNvSpPr/>
      </dsp:nvSpPr>
      <dsp:spPr>
        <a:xfrm>
          <a:off x="3028976" y="385070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Elite College</a:t>
          </a:r>
        </a:p>
      </dsp:txBody>
      <dsp:txXfrm>
        <a:off x="3250281" y="4072005"/>
        <a:ext cx="1068553" cy="1068553"/>
      </dsp:txXfrm>
    </dsp:sp>
    <dsp:sp modelId="{EAEE9D81-ED24-4C57-B72A-79F53EE5B2F6}">
      <dsp:nvSpPr>
        <dsp:cNvPr id="0" name=""/>
        <dsp:cNvSpPr/>
      </dsp:nvSpPr>
      <dsp:spPr>
        <a:xfrm>
          <a:off x="1681550" y="385070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Erhvervsliv</a:t>
          </a:r>
        </a:p>
      </dsp:txBody>
      <dsp:txXfrm>
        <a:off x="1902855" y="4072005"/>
        <a:ext cx="1068553" cy="1068553"/>
      </dsp:txXfrm>
    </dsp:sp>
    <dsp:sp modelId="{C89E2F9A-5047-45C1-BE34-B956C0B20719}">
      <dsp:nvSpPr>
        <dsp:cNvPr id="0" name=""/>
        <dsp:cNvSpPr/>
      </dsp:nvSpPr>
      <dsp:spPr>
        <a:xfrm>
          <a:off x="649361" y="2984591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Uddannelser</a:t>
          </a:r>
        </a:p>
      </dsp:txBody>
      <dsp:txXfrm>
        <a:off x="870666" y="3205896"/>
        <a:ext cx="1068553" cy="1068553"/>
      </dsp:txXfrm>
    </dsp:sp>
    <dsp:sp modelId="{8550F30C-E1CD-4E24-AD33-FF7E698426AD}">
      <dsp:nvSpPr>
        <dsp:cNvPr id="0" name=""/>
        <dsp:cNvSpPr/>
      </dsp:nvSpPr>
      <dsp:spPr>
        <a:xfrm>
          <a:off x="390783" y="1640826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Forskning, SDU, IOB</a:t>
          </a:r>
        </a:p>
      </dsp:txBody>
      <dsp:txXfrm>
        <a:off x="612088" y="1862131"/>
        <a:ext cx="1068553" cy="1068553"/>
      </dsp:txXfrm>
    </dsp:sp>
    <dsp:sp modelId="{0FB7C9A6-DE07-4308-AD6C-53480CCC44D1}">
      <dsp:nvSpPr>
        <dsp:cNvPr id="0" name=""/>
        <dsp:cNvSpPr/>
      </dsp:nvSpPr>
      <dsp:spPr>
        <a:xfrm>
          <a:off x="1089096" y="49073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Forældre</a:t>
          </a:r>
        </a:p>
      </dsp:txBody>
      <dsp:txXfrm>
        <a:off x="1310401" y="712035"/>
        <a:ext cx="1068553" cy="1068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D3735E39-7D45-4F6A-9066-5F46040518B8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99E8FDF5-1DB0-4F6E-97BF-F8DA9D209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09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65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1F10-4E91-3A6E-453A-73E7CC4E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E4DF94-2878-3F74-E7B4-F2602EFB7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CF3796-0165-CA4B-BA6E-FB877298A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8F96F0-C37A-8DEE-2AEB-065317181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07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1F10-4E91-3A6E-453A-73E7CC4E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E4DF94-2878-3F74-E7B4-F2602EFB7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CF3796-0165-CA4B-BA6E-FB877298A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8F96F0-C37A-8DEE-2AEB-065317181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24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C0AE-7225-C046-B910-C8DAB868268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81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35C-8A3B-3A5F-3E52-1F205735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15B0C54-57F8-E1CE-BF54-9A5F7E52E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9C6BF1-5CA6-BCC6-61B9-54A38D43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24313-63B3-C751-3487-045AC9C7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60B280-711F-7839-A788-14D601E0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4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79DF-10A9-2018-EE04-101D831D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5230D1-66B8-6C2A-5596-7319C43F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E67387-E3D3-4E56-BBD0-B24F505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0CDE20-FB6F-2487-47B9-EB9A6331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A5B945-0218-B2D4-8FFF-8DC750C8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3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1BD4E8-CDB0-CA0C-1869-0BAA93201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D57443-4C9B-0CA6-52B5-B54C53BB8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5E9A2-D4AE-8391-F200-85B021B3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48EA03-54B2-4983-4D55-8D3B252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68FF15-BCCE-E4FB-3CF1-9647C1A9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2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42147-0959-A1E8-8FE2-ECDB4AEB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B9FCD-FBD6-4AA9-BD1E-F778D604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3035B2-2956-3753-F6D3-929D19B9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D9679-6D10-F882-1DE6-305AF6B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9A96DC-E021-F45A-0F1B-C3EC2589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20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F2AC0-BBB2-15C2-1663-0F15D21F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E49650-DD30-23BD-A934-7A085DE2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B657CE-DB3B-0086-4D21-0929BDD4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8F2CAD-7E72-BDA0-2FD3-830D2977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AF6D3E-D4C7-9A95-77DE-1EC9C2C7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284E2-A5DD-1511-8269-45BAF1E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76B5E3-5BB5-729C-BCFF-5531EC42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E08B53-AC43-36A0-663D-B555F6A9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17EF8A-D2B5-DBA7-2DD0-02DD9F3C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B6B88A-6BF0-1384-49BF-F2146BBF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54BEAB-B22A-974C-309E-EFD09D83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CACD0-F29F-328D-A77E-DD47CF90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0A0473-325B-E8FF-4141-B30B942DE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EFE381-E55A-1679-758D-47DA4766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F8D0BF-BC90-9B79-5AF2-3EC612B1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5E49A47-F4D0-9B02-4943-A05F087C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40E3-A1E7-A6BD-1084-24C7BB6B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E83DBD2-F3E4-15B3-8C51-4618C67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BC86F54-BAF9-8B29-093C-A58A937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6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724BF-A3B7-1F81-7FDA-9D034A5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87D9CC-7042-AF2A-231E-EE7D336B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1B62BD-8358-48BE-6D7F-F5E7B999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7EBC216-9ADB-5904-0DD5-7052FD8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2113BD7-A1C0-B700-F4D2-42DEC5DC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B9A64A-BDC5-DB2B-6220-A2CC89F7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087478-12B2-F261-57B1-A2F000EB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1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3A002-1619-822A-3D65-0AE0A5AD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08B35C-59A4-F9FA-655C-F1DF03D7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7365A6F-0D3B-A148-2065-9F261DFA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9C72A8-B398-14CC-89BA-AFF32DC0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8F1853-8E60-6515-AE06-15FD149B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EEFEA7-3A4D-909C-4FFB-7E93F30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161C-5531-99C4-E89C-EA54F72A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42FA7CE-A26D-A60A-0668-2A9C4F70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21B697-8711-B747-508B-18566957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B5DED8-5FE2-A770-26C9-F3C85A81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5089E4-70A1-CB38-EA81-8DD5B988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80C8CE-22AC-81BE-0585-CBF14090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6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84E712-9414-72A8-99C6-3CD36A5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D7CD48-3630-D693-2BAE-64A0CDE07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E026CA-B36D-87C7-FF19-901196D0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0CAE-E1E6-431E-9E0F-AA3B64C09C36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760E88-4BA5-F91E-EE74-3BDB0F452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FAB602-C035-2E64-9CFF-30891CED8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0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17FC0A-7FAD-514A-0335-B99D93B1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71" y="4970907"/>
            <a:ext cx="4402560" cy="1155525"/>
          </a:xfrm>
        </p:spPr>
        <p:txBody>
          <a:bodyPr anchor="b">
            <a:noAutofit/>
          </a:bodyPr>
          <a:lstStyle/>
          <a:p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da-DK" sz="3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da-DK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 til netværksmøde</a:t>
            </a:r>
            <a:endParaRPr lang="da-DK" sz="3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18. </a:t>
            </a:r>
            <a:r>
              <a:rPr lang="da-DK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arts 2026</a:t>
            </a:r>
            <a:endParaRPr lang="da-DK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da-DK" sz="3200" dirty="0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21CCDA9-E44F-9399-CEB1-FDE6C349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12" y="505024"/>
            <a:ext cx="6475782" cy="140848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B65B82E-68EB-9F74-A8C2-1636B4C2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4165200"/>
            <a:ext cx="4778655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9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dsholder til indhold 12">
            <a:extLst>
              <a:ext uri="{FF2B5EF4-FFF2-40B4-BE49-F238E27FC236}">
                <a16:creationId xmlns:a16="http://schemas.microsoft.com/office/drawing/2014/main" id="{DF772014-A902-42F2-8CC7-13EE568858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8779" y="970476"/>
          <a:ext cx="6221690" cy="539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FE94C1DA-8BCA-4305-BF1F-857A2B404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3523" y="0"/>
            <a:ext cx="3012608" cy="111409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82558" y="1226987"/>
            <a:ext cx="3657918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Uddannelser:</a:t>
            </a:r>
          </a:p>
          <a:p>
            <a:r>
              <a:rPr lang="da-DK" b="1" dirty="0"/>
              <a:t>Grundskoler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Provstegårdskolen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Hjalleseskolen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Efterskolen Sports Academy 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Friskolen for Scenekunst</a:t>
            </a:r>
          </a:p>
          <a:p>
            <a:r>
              <a:rPr lang="da-DK" sz="900" dirty="0"/>
              <a:t>           </a:t>
            </a:r>
            <a:r>
              <a:rPr lang="da-DK" sz="1100" dirty="0"/>
              <a:t>(tidligere Odense Balletskole)</a:t>
            </a:r>
          </a:p>
          <a:p>
            <a:endParaRPr lang="da-DK" sz="1000" dirty="0"/>
          </a:p>
          <a:p>
            <a:r>
              <a:rPr lang="da-DK" b="1" dirty="0"/>
              <a:t>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Fyns HF (HF)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Kold Tekniske Gymnasium (HTX)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Tietgen Handelsgymnasium (HHX)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Tornbjerg Gymnasium (STX)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Friskolen for Scenekunst</a:t>
            </a:r>
          </a:p>
          <a:p>
            <a:r>
              <a:rPr lang="da-DK" sz="1100" dirty="0"/>
              <a:t>         (tidligere Odense Balletskole)</a:t>
            </a:r>
          </a:p>
          <a:p>
            <a:endParaRPr lang="da-DK" sz="1100" dirty="0"/>
          </a:p>
          <a:p>
            <a:r>
              <a:rPr lang="da-DK" b="1" dirty="0"/>
              <a:t>Videregående 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UCL Elitesport, UCL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Syddansk Elite, SDU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SDU, Idræt &amp; Biomekanik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8514395" y="914622"/>
            <a:ext cx="1236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Klubber:</a:t>
            </a:r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9682091" y="978172"/>
          <a:ext cx="2334500" cy="6954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500">
                  <a:extLst>
                    <a:ext uri="{9D8B030D-6E8A-4147-A177-3AD203B41FA5}">
                      <a16:colId xmlns:a16="http://schemas.microsoft.com/office/drawing/2014/main" val="1411168152"/>
                    </a:ext>
                  </a:extLst>
                </a:gridCol>
              </a:tblGrid>
              <a:tr h="144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Arcus Bueskydning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787402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Cykling Odense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6921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DHV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53169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Dalum/Næsby Pigefodbold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53261"/>
                  </a:ext>
                </a:extLst>
              </a:tr>
              <a:tr h="2811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Fyns Tennis Union (kraftcenter)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Fruens Bøge Tennisklub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FREM Udspring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8007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H2Odense (svømning)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Højby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Rope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Skipping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Kraftcenter FYN, Skydning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48167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Næsby Boldklub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438030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93534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Q / Team Odense q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Basketball 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34244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Bordtennis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161918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Atletik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3007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Badminton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8252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Beachvolley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4782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Bowling Hal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676037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2563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 Akademi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Kajakklub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49273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Karate-do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Ichiro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Orienteringsklub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62253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Roklub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12380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Skøjteklub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205520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Squash Club/Kraftcenter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130152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Triathlon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75118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Volleyball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375384"/>
                  </a:ext>
                </a:extLst>
              </a:tr>
              <a:tr h="12876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OGF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Powertumbling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/trampolin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OIK/Odense Bulldogs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Saiko Odense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Taekwondo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Tennis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Rugby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Vollsmose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Boxing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Vollmose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Taekwondo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031371"/>
                  </a:ext>
                </a:extLst>
              </a:tr>
              <a:tr h="597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423157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E441D4FD-2C38-4876-9ABD-E4D61F3B534C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EE35110-9C15-48EA-80B0-4FE956B5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8" y="1703594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80FB61E-855A-47A4-AC98-2BEB44975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95E65A6-C1B8-4B39-A663-EF287373D4E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</p:spTree>
    <p:extLst>
      <p:ext uri="{BB962C8B-B14F-4D97-AF65-F5344CB8AC3E}">
        <p14:creationId xmlns:p14="http://schemas.microsoft.com/office/powerpoint/2010/main" val="177992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7BBB-771A-EB67-E0F8-7A8F3285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D027FCB9-7932-F77B-C032-82B4AB6E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12" y="1209840"/>
            <a:ext cx="8669413" cy="553213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626945C-0F8E-22E2-0FF9-183505C8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CB71E6-6E0C-6B31-1CD5-C669C80C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FACDD34-9ADE-21A0-575B-32C7FB9F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5E10382-4A1B-8C37-A4CD-0BCE79E168C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438E0DD-16E4-58BE-572E-9D41D5565231}"/>
              </a:ext>
            </a:extLst>
          </p:cNvPr>
          <p:cNvSpPr txBox="1"/>
          <p:nvPr/>
        </p:nvSpPr>
        <p:spPr>
          <a:xfrm>
            <a:off x="4811880" y="1368323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i="1" dirty="0"/>
              <a:t>www.odensetalentudvikling.dk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1ED2B4E-E884-3C31-023C-A90AB4F5CC94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62A03BC-5EB4-D9BD-0B45-8B64BA344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0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7BBB-771A-EB67-E0F8-7A8F3285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26945C-0F8E-22E2-0FF9-183505C8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CB71E6-6E0C-6B31-1CD5-C669C80C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FACDD34-9ADE-21A0-575B-32C7FB9F4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5E10382-4A1B-8C37-A4CD-0BCE79E168C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2A2E34B-653B-6ABD-F45F-D48B7DBF8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C1ED2B4E-E884-3C31-023C-A90AB4F5CC94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A37E2A6-6F2F-1F25-1E72-84859EA1B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621" y="933330"/>
            <a:ext cx="5374571" cy="58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2CC9FC8-F360-4E83-9375-3F0E84D3FF48}"/>
              </a:ext>
            </a:extLst>
          </p:cNvPr>
          <p:cNvGrpSpPr/>
          <p:nvPr/>
        </p:nvGrpSpPr>
        <p:grpSpPr>
          <a:xfrm>
            <a:off x="4082023" y="1542870"/>
            <a:ext cx="4070306" cy="4160647"/>
            <a:chOff x="3974139" y="1360656"/>
            <a:chExt cx="4243722" cy="423465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35FD28E-EF81-4953-9F8C-4EDA37666EC2}"/>
                </a:ext>
              </a:extLst>
            </p:cNvPr>
            <p:cNvGrpSpPr/>
            <p:nvPr/>
          </p:nvGrpSpPr>
          <p:grpSpPr>
            <a:xfrm>
              <a:off x="4018766" y="1431779"/>
              <a:ext cx="4155863" cy="4119604"/>
              <a:chOff x="4018766" y="1431779"/>
              <a:chExt cx="4155863" cy="4119604"/>
            </a:xfrm>
          </p:grpSpPr>
          <p:sp>
            <p:nvSpPr>
              <p:cNvPr id="90" name="Line 109">
                <a:extLst>
                  <a:ext uri="{FF2B5EF4-FFF2-40B4-BE49-F238E27FC236}">
                    <a16:creationId xmlns:a16="http://schemas.microsoft.com/office/drawing/2014/main" id="{E9D7678E-3717-424D-A90A-A365029CB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1" name="Line 110">
                <a:extLst>
                  <a:ext uri="{FF2B5EF4-FFF2-40B4-BE49-F238E27FC236}">
                    <a16:creationId xmlns:a16="http://schemas.microsoft.com/office/drawing/2014/main" id="{6BD636E2-A2E8-41EA-BE49-4C9BF8327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2" name="Line 111">
                <a:extLst>
                  <a:ext uri="{FF2B5EF4-FFF2-40B4-BE49-F238E27FC236}">
                    <a16:creationId xmlns:a16="http://schemas.microsoft.com/office/drawing/2014/main" id="{ADA1A103-8442-4D32-A4E6-C1A020FDC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3" name="Freeform 112">
                <a:extLst>
                  <a:ext uri="{FF2B5EF4-FFF2-40B4-BE49-F238E27FC236}">
                    <a16:creationId xmlns:a16="http://schemas.microsoft.com/office/drawing/2014/main" id="{2F4B988B-4851-45B4-BF37-F94A5716B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4" name="Freeform 113">
                <a:extLst>
                  <a:ext uri="{FF2B5EF4-FFF2-40B4-BE49-F238E27FC236}">
                    <a16:creationId xmlns:a16="http://schemas.microsoft.com/office/drawing/2014/main" id="{DF13E382-85E7-4C4C-A029-40CC0B3AF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5" name="Freeform 114">
                <a:extLst>
                  <a:ext uri="{FF2B5EF4-FFF2-40B4-BE49-F238E27FC236}">
                    <a16:creationId xmlns:a16="http://schemas.microsoft.com/office/drawing/2014/main" id="{9810599E-6A64-4F23-8FF7-33C8C191E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6" name="Freeform 115">
                <a:extLst>
                  <a:ext uri="{FF2B5EF4-FFF2-40B4-BE49-F238E27FC236}">
                    <a16:creationId xmlns:a16="http://schemas.microsoft.com/office/drawing/2014/main" id="{302C53EC-959C-44FB-95EA-1366D81BE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7" name="Line 116">
                <a:extLst>
                  <a:ext uri="{FF2B5EF4-FFF2-40B4-BE49-F238E27FC236}">
                    <a16:creationId xmlns:a16="http://schemas.microsoft.com/office/drawing/2014/main" id="{8D5EBD55-0D01-469F-9956-B44A66CF1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8" name="Freeform 117">
                <a:extLst>
                  <a:ext uri="{FF2B5EF4-FFF2-40B4-BE49-F238E27FC236}">
                    <a16:creationId xmlns:a16="http://schemas.microsoft.com/office/drawing/2014/main" id="{CED02863-3B2C-4C7F-AE1C-E253A1272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9" name="Freeform 118">
                <a:extLst>
                  <a:ext uri="{FF2B5EF4-FFF2-40B4-BE49-F238E27FC236}">
                    <a16:creationId xmlns:a16="http://schemas.microsoft.com/office/drawing/2014/main" id="{55B55E47-1FA4-4AB2-9CB8-CF65B7D66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0" name="Freeform 119">
                <a:extLst>
                  <a:ext uri="{FF2B5EF4-FFF2-40B4-BE49-F238E27FC236}">
                    <a16:creationId xmlns:a16="http://schemas.microsoft.com/office/drawing/2014/main" id="{E541FB48-667A-4D0B-B29A-5239E8022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1" name="Freeform 120">
                <a:extLst>
                  <a:ext uri="{FF2B5EF4-FFF2-40B4-BE49-F238E27FC236}">
                    <a16:creationId xmlns:a16="http://schemas.microsoft.com/office/drawing/2014/main" id="{6DC8802A-9319-49DD-AE32-8C71D1A3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2" name="Freeform 121">
                <a:extLst>
                  <a:ext uri="{FF2B5EF4-FFF2-40B4-BE49-F238E27FC236}">
                    <a16:creationId xmlns:a16="http://schemas.microsoft.com/office/drawing/2014/main" id="{33CE3C1A-DC4A-47D1-9777-54E4F4D7B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3" name="Freeform 122">
                <a:extLst>
                  <a:ext uri="{FF2B5EF4-FFF2-40B4-BE49-F238E27FC236}">
                    <a16:creationId xmlns:a16="http://schemas.microsoft.com/office/drawing/2014/main" id="{415F3ED9-A3FF-41FC-952D-71EEA856A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4" name="Freeform 123">
                <a:extLst>
                  <a:ext uri="{FF2B5EF4-FFF2-40B4-BE49-F238E27FC236}">
                    <a16:creationId xmlns:a16="http://schemas.microsoft.com/office/drawing/2014/main" id="{D68016CC-42C9-4E4F-841F-29834A287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5" name="Line 124">
                <a:extLst>
                  <a:ext uri="{FF2B5EF4-FFF2-40B4-BE49-F238E27FC236}">
                    <a16:creationId xmlns:a16="http://schemas.microsoft.com/office/drawing/2014/main" id="{06EB2440-B14E-4727-9D4C-78D08AD2E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6" name="Freeform 125">
                <a:extLst>
                  <a:ext uri="{FF2B5EF4-FFF2-40B4-BE49-F238E27FC236}">
                    <a16:creationId xmlns:a16="http://schemas.microsoft.com/office/drawing/2014/main" id="{AEBFDDA3-D799-47E0-B9E1-7B3E23829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7" name="Freeform 126">
                <a:extLst>
                  <a:ext uri="{FF2B5EF4-FFF2-40B4-BE49-F238E27FC236}">
                    <a16:creationId xmlns:a16="http://schemas.microsoft.com/office/drawing/2014/main" id="{1A8F408D-B602-42E6-BD6D-1529F430B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8" name="Freeform 127">
                <a:extLst>
                  <a:ext uri="{FF2B5EF4-FFF2-40B4-BE49-F238E27FC236}">
                    <a16:creationId xmlns:a16="http://schemas.microsoft.com/office/drawing/2014/main" id="{3EA9B391-C747-4F25-A766-56DC631F2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9" name="Line 128">
                <a:extLst>
                  <a:ext uri="{FF2B5EF4-FFF2-40B4-BE49-F238E27FC236}">
                    <a16:creationId xmlns:a16="http://schemas.microsoft.com/office/drawing/2014/main" id="{6D15C5D7-9BE3-4776-9D5F-E61C5C53C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0" name="Line 129">
                <a:extLst>
                  <a:ext uri="{FF2B5EF4-FFF2-40B4-BE49-F238E27FC236}">
                    <a16:creationId xmlns:a16="http://schemas.microsoft.com/office/drawing/2014/main" id="{24B92DAD-E240-4733-91E5-FDF7077C9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1" name="Line 130">
                <a:extLst>
                  <a:ext uri="{FF2B5EF4-FFF2-40B4-BE49-F238E27FC236}">
                    <a16:creationId xmlns:a16="http://schemas.microsoft.com/office/drawing/2014/main" id="{BB805852-8869-421A-B207-6D3C04E5D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2" name="Line 131">
                <a:extLst>
                  <a:ext uri="{FF2B5EF4-FFF2-40B4-BE49-F238E27FC236}">
                    <a16:creationId xmlns:a16="http://schemas.microsoft.com/office/drawing/2014/main" id="{C9475642-EC88-420F-B5FA-609D95098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3" name="Line 116">
                <a:extLst>
                  <a:ext uri="{FF2B5EF4-FFF2-40B4-BE49-F238E27FC236}">
                    <a16:creationId xmlns:a16="http://schemas.microsoft.com/office/drawing/2014/main" id="{BD012DED-B4D2-4EDA-8B05-E385605E3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BC918C3-F8BA-4D83-A108-02B4A9832D88}"/>
                </a:ext>
              </a:extLst>
            </p:cNvPr>
            <p:cNvGrpSpPr/>
            <p:nvPr/>
          </p:nvGrpSpPr>
          <p:grpSpPr>
            <a:xfrm>
              <a:off x="3974139" y="1360656"/>
              <a:ext cx="4243722" cy="4234656"/>
              <a:chOff x="3974139" y="1360656"/>
              <a:chExt cx="4243722" cy="4234656"/>
            </a:xfrm>
          </p:grpSpPr>
          <p:sp>
            <p:nvSpPr>
              <p:cNvPr id="115" name="Freeform 133">
                <a:extLst>
                  <a:ext uri="{FF2B5EF4-FFF2-40B4-BE49-F238E27FC236}">
                    <a16:creationId xmlns:a16="http://schemas.microsoft.com/office/drawing/2014/main" id="{E906121A-E0BC-43AC-BE79-361B3FB9A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6" name="Freeform 134">
                <a:extLst>
                  <a:ext uri="{FF2B5EF4-FFF2-40B4-BE49-F238E27FC236}">
                    <a16:creationId xmlns:a16="http://schemas.microsoft.com/office/drawing/2014/main" id="{801EDA59-8396-4CCA-851F-36950FF06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7" name="Freeform 136">
                <a:extLst>
                  <a:ext uri="{FF2B5EF4-FFF2-40B4-BE49-F238E27FC236}">
                    <a16:creationId xmlns:a16="http://schemas.microsoft.com/office/drawing/2014/main" id="{440DBC96-F1D8-4706-8DFC-398619A52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8" name="Freeform 137">
                <a:extLst>
                  <a:ext uri="{FF2B5EF4-FFF2-40B4-BE49-F238E27FC236}">
                    <a16:creationId xmlns:a16="http://schemas.microsoft.com/office/drawing/2014/main" id="{D886D5DA-FB49-40D5-AA71-FA183E5C5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9" name="Freeform 138">
                <a:extLst>
                  <a:ext uri="{FF2B5EF4-FFF2-40B4-BE49-F238E27FC236}">
                    <a16:creationId xmlns:a16="http://schemas.microsoft.com/office/drawing/2014/main" id="{179DC21E-ECF9-4B8F-ADC3-DD0822B4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0" name="Freeform 139">
                <a:extLst>
                  <a:ext uri="{FF2B5EF4-FFF2-40B4-BE49-F238E27FC236}">
                    <a16:creationId xmlns:a16="http://schemas.microsoft.com/office/drawing/2014/main" id="{B61619A3-02CA-41CB-9F1E-2995B2792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1" name="Freeform 140">
                <a:extLst>
                  <a:ext uri="{FF2B5EF4-FFF2-40B4-BE49-F238E27FC236}">
                    <a16:creationId xmlns:a16="http://schemas.microsoft.com/office/drawing/2014/main" id="{BE918A38-72C3-4969-BB5D-BBB173A9B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2" name="Freeform 141">
                <a:extLst>
                  <a:ext uri="{FF2B5EF4-FFF2-40B4-BE49-F238E27FC236}">
                    <a16:creationId xmlns:a16="http://schemas.microsoft.com/office/drawing/2014/main" id="{BB9B145B-A801-48A6-86F4-4A2330993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3" name="Freeform 142">
                <a:extLst>
                  <a:ext uri="{FF2B5EF4-FFF2-40B4-BE49-F238E27FC236}">
                    <a16:creationId xmlns:a16="http://schemas.microsoft.com/office/drawing/2014/main" id="{26140425-3B9A-4295-9F9C-196ADA816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4" name="Freeform 143">
                <a:extLst>
                  <a:ext uri="{FF2B5EF4-FFF2-40B4-BE49-F238E27FC236}">
                    <a16:creationId xmlns:a16="http://schemas.microsoft.com/office/drawing/2014/main" id="{04B3D284-0FF5-4674-964D-563F3EEF4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5" name="Freeform 144">
                <a:extLst>
                  <a:ext uri="{FF2B5EF4-FFF2-40B4-BE49-F238E27FC236}">
                    <a16:creationId xmlns:a16="http://schemas.microsoft.com/office/drawing/2014/main" id="{E6342C52-858A-40B7-995A-E2B16E597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6" name="Freeform 145">
                <a:extLst>
                  <a:ext uri="{FF2B5EF4-FFF2-40B4-BE49-F238E27FC236}">
                    <a16:creationId xmlns:a16="http://schemas.microsoft.com/office/drawing/2014/main" id="{5311CFCC-0AE3-48EF-B2EB-FECA991A5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7" name="Freeform 146">
                <a:extLst>
                  <a:ext uri="{FF2B5EF4-FFF2-40B4-BE49-F238E27FC236}">
                    <a16:creationId xmlns:a16="http://schemas.microsoft.com/office/drawing/2014/main" id="{C8551CBB-D738-4CA6-A538-2EA227BEC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8" name="Freeform 147">
                <a:extLst>
                  <a:ext uri="{FF2B5EF4-FFF2-40B4-BE49-F238E27FC236}">
                    <a16:creationId xmlns:a16="http://schemas.microsoft.com/office/drawing/2014/main" id="{F4AF0E69-9A76-43B7-BA6D-D19712CE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9" name="Freeform 148">
                <a:extLst>
                  <a:ext uri="{FF2B5EF4-FFF2-40B4-BE49-F238E27FC236}">
                    <a16:creationId xmlns:a16="http://schemas.microsoft.com/office/drawing/2014/main" id="{73527EC7-76BD-4DBC-B015-328D1AAB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0" name="Freeform 150">
                <a:extLst>
                  <a:ext uri="{FF2B5EF4-FFF2-40B4-BE49-F238E27FC236}">
                    <a16:creationId xmlns:a16="http://schemas.microsoft.com/office/drawing/2014/main" id="{73795846-02D4-4F7E-891D-DE4897BF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1" name="Freeform 154">
                <a:extLst>
                  <a:ext uri="{FF2B5EF4-FFF2-40B4-BE49-F238E27FC236}">
                    <a16:creationId xmlns:a16="http://schemas.microsoft.com/office/drawing/2014/main" id="{FAACD410-AA58-4A66-9012-ECABD1D4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2" name="Freeform 155">
                <a:extLst>
                  <a:ext uri="{FF2B5EF4-FFF2-40B4-BE49-F238E27FC236}">
                    <a16:creationId xmlns:a16="http://schemas.microsoft.com/office/drawing/2014/main" id="{0FDC0900-7148-40F5-9F38-913652285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3" name="Freeform 156">
                <a:extLst>
                  <a:ext uri="{FF2B5EF4-FFF2-40B4-BE49-F238E27FC236}">
                    <a16:creationId xmlns:a16="http://schemas.microsoft.com/office/drawing/2014/main" id="{2B4D2019-1E7D-483E-B5A3-FBBA13C20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4" name="Freeform 157">
                <a:extLst>
                  <a:ext uri="{FF2B5EF4-FFF2-40B4-BE49-F238E27FC236}">
                    <a16:creationId xmlns:a16="http://schemas.microsoft.com/office/drawing/2014/main" id="{43E28E51-D147-4B52-8574-53ECF5C49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5" name="Freeform 158">
                <a:extLst>
                  <a:ext uri="{FF2B5EF4-FFF2-40B4-BE49-F238E27FC236}">
                    <a16:creationId xmlns:a16="http://schemas.microsoft.com/office/drawing/2014/main" id="{28D35F04-9347-4531-A4DA-2C4F6EF33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6" name="Freeform 159">
                <a:extLst>
                  <a:ext uri="{FF2B5EF4-FFF2-40B4-BE49-F238E27FC236}">
                    <a16:creationId xmlns:a16="http://schemas.microsoft.com/office/drawing/2014/main" id="{B8D0256E-0B43-4689-AC29-F08E5C536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7" name="Freeform 160">
                <a:extLst>
                  <a:ext uri="{FF2B5EF4-FFF2-40B4-BE49-F238E27FC236}">
                    <a16:creationId xmlns:a16="http://schemas.microsoft.com/office/drawing/2014/main" id="{136D00A7-543F-409C-8C58-27D382627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8" name="Freeform 162">
                <a:extLst>
                  <a:ext uri="{FF2B5EF4-FFF2-40B4-BE49-F238E27FC236}">
                    <a16:creationId xmlns:a16="http://schemas.microsoft.com/office/drawing/2014/main" id="{027D292B-F496-4F8D-8EDF-943CD1C32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9" name="Freeform 163">
                <a:extLst>
                  <a:ext uri="{FF2B5EF4-FFF2-40B4-BE49-F238E27FC236}">
                    <a16:creationId xmlns:a16="http://schemas.microsoft.com/office/drawing/2014/main" id="{56122835-2000-4BF6-BCDF-9D98874B2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0" name="Freeform 164">
                <a:extLst>
                  <a:ext uri="{FF2B5EF4-FFF2-40B4-BE49-F238E27FC236}">
                    <a16:creationId xmlns:a16="http://schemas.microsoft.com/office/drawing/2014/main" id="{44ECEC80-AC93-4BD0-A9C8-6335694F2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1" name="Freeform 165">
                <a:extLst>
                  <a:ext uri="{FF2B5EF4-FFF2-40B4-BE49-F238E27FC236}">
                    <a16:creationId xmlns:a16="http://schemas.microsoft.com/office/drawing/2014/main" id="{CF75DDF1-0290-40CF-A5F5-EABE0B42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2" name="Freeform 166">
                <a:extLst>
                  <a:ext uri="{FF2B5EF4-FFF2-40B4-BE49-F238E27FC236}">
                    <a16:creationId xmlns:a16="http://schemas.microsoft.com/office/drawing/2014/main" id="{C37D753C-2728-496E-8ABB-3D78C7AAA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3" name="Freeform 167">
                <a:extLst>
                  <a:ext uri="{FF2B5EF4-FFF2-40B4-BE49-F238E27FC236}">
                    <a16:creationId xmlns:a16="http://schemas.microsoft.com/office/drawing/2014/main" id="{1170AFB2-EC90-40DC-A5D3-D738557AA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4" name="Freeform 168">
                <a:extLst>
                  <a:ext uri="{FF2B5EF4-FFF2-40B4-BE49-F238E27FC236}">
                    <a16:creationId xmlns:a16="http://schemas.microsoft.com/office/drawing/2014/main" id="{3CD0B784-09DC-40AE-A1E5-76F348012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5" name="Freeform 169">
                <a:extLst>
                  <a:ext uri="{FF2B5EF4-FFF2-40B4-BE49-F238E27FC236}">
                    <a16:creationId xmlns:a16="http://schemas.microsoft.com/office/drawing/2014/main" id="{6D93E4B9-7473-4087-B3F0-7949F6610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6" name="Freeform 170">
                <a:extLst>
                  <a:ext uri="{FF2B5EF4-FFF2-40B4-BE49-F238E27FC236}">
                    <a16:creationId xmlns:a16="http://schemas.microsoft.com/office/drawing/2014/main" id="{44B91FA6-B8D3-472C-AC14-5BAADF56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7" name="Freeform 171">
                <a:extLst>
                  <a:ext uri="{FF2B5EF4-FFF2-40B4-BE49-F238E27FC236}">
                    <a16:creationId xmlns:a16="http://schemas.microsoft.com/office/drawing/2014/main" id="{388C34F0-BF35-47F5-9617-EE5F7DDDA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8" name="Freeform 172">
                <a:extLst>
                  <a:ext uri="{FF2B5EF4-FFF2-40B4-BE49-F238E27FC236}">
                    <a16:creationId xmlns:a16="http://schemas.microsoft.com/office/drawing/2014/main" id="{1A097D02-6E53-43BE-8BF6-2539586DD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9" name="Freeform 174">
                <a:extLst>
                  <a:ext uri="{FF2B5EF4-FFF2-40B4-BE49-F238E27FC236}">
                    <a16:creationId xmlns:a16="http://schemas.microsoft.com/office/drawing/2014/main" id="{044E525D-F40B-4AF0-907B-7FDB6C62E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0" name="Freeform 176">
                <a:extLst>
                  <a:ext uri="{FF2B5EF4-FFF2-40B4-BE49-F238E27FC236}">
                    <a16:creationId xmlns:a16="http://schemas.microsoft.com/office/drawing/2014/main" id="{1F560BA5-5976-4366-8839-3A955ED8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1" name="Freeform 177">
                <a:extLst>
                  <a:ext uri="{FF2B5EF4-FFF2-40B4-BE49-F238E27FC236}">
                    <a16:creationId xmlns:a16="http://schemas.microsoft.com/office/drawing/2014/main" id="{9805EBAB-885A-4EDE-96E2-B2202B01F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2" name="Freeform 179">
                <a:extLst>
                  <a:ext uri="{FF2B5EF4-FFF2-40B4-BE49-F238E27FC236}">
                    <a16:creationId xmlns:a16="http://schemas.microsoft.com/office/drawing/2014/main" id="{1167ACBD-BC2B-4471-B1A1-04CDE26C5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3" name="Freeform 180">
                <a:extLst>
                  <a:ext uri="{FF2B5EF4-FFF2-40B4-BE49-F238E27FC236}">
                    <a16:creationId xmlns:a16="http://schemas.microsoft.com/office/drawing/2014/main" id="{D285074F-E8B4-40A1-BA40-1183AFC84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4" name="Freeform 168">
                <a:extLst>
                  <a:ext uri="{FF2B5EF4-FFF2-40B4-BE49-F238E27FC236}">
                    <a16:creationId xmlns:a16="http://schemas.microsoft.com/office/drawing/2014/main" id="{E1BA740A-3E9E-43E1-A4AB-8AFB08427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5" name="Freeform 177">
                <a:extLst>
                  <a:ext uri="{FF2B5EF4-FFF2-40B4-BE49-F238E27FC236}">
                    <a16:creationId xmlns:a16="http://schemas.microsoft.com/office/drawing/2014/main" id="{E20A6D6E-1D6B-4D6C-9C47-47E90ECBF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6" name="Freeform 148">
                <a:extLst>
                  <a:ext uri="{FF2B5EF4-FFF2-40B4-BE49-F238E27FC236}">
                    <a16:creationId xmlns:a16="http://schemas.microsoft.com/office/drawing/2014/main" id="{1D4710F6-D437-49C9-A206-0A13B0727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7" name="Freeform 164">
                <a:extLst>
                  <a:ext uri="{FF2B5EF4-FFF2-40B4-BE49-F238E27FC236}">
                    <a16:creationId xmlns:a16="http://schemas.microsoft.com/office/drawing/2014/main" id="{C97B2379-7A9B-4AD4-8D7F-B4898F68C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8" name="Freeform 137">
                <a:extLst>
                  <a:ext uri="{FF2B5EF4-FFF2-40B4-BE49-F238E27FC236}">
                    <a16:creationId xmlns:a16="http://schemas.microsoft.com/office/drawing/2014/main" id="{68DC48DD-9E58-47A4-B4CD-0DDD6E3BA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9" name="Freeform 155">
                <a:extLst>
                  <a:ext uri="{FF2B5EF4-FFF2-40B4-BE49-F238E27FC236}">
                    <a16:creationId xmlns:a16="http://schemas.microsoft.com/office/drawing/2014/main" id="{2E49EF66-3111-4B63-92BA-76A3B8AD6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60" name="Freeform 176">
                <a:extLst>
                  <a:ext uri="{FF2B5EF4-FFF2-40B4-BE49-F238E27FC236}">
                    <a16:creationId xmlns:a16="http://schemas.microsoft.com/office/drawing/2014/main" id="{4C6353E6-C1BF-492D-B7A6-F00510D28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</p:grp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A2B0570-479F-4365-A1C5-04D4CEF8FC5F}"/>
                </a:ext>
              </a:extLst>
            </p:cNvPr>
            <p:cNvSpPr/>
            <p:nvPr/>
          </p:nvSpPr>
          <p:spPr>
            <a:xfrm rot="16200000">
              <a:off x="5596180" y="2366069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98375F5-C818-45A0-84B0-296813EDF5A1}"/>
                </a:ext>
              </a:extLst>
            </p:cNvPr>
            <p:cNvSpPr/>
            <p:nvPr/>
          </p:nvSpPr>
          <p:spPr>
            <a:xfrm rot="19285714">
              <a:off x="6534712" y="2818042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0A2BCD8-6FD2-4724-9D9D-631F5C47F162}"/>
                </a:ext>
              </a:extLst>
            </p:cNvPr>
            <p:cNvSpPr/>
            <p:nvPr/>
          </p:nvSpPr>
          <p:spPr>
            <a:xfrm rot="771429">
              <a:off x="6766511" y="3833617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6E3A49F-ADD9-4E51-B2A1-0E5A3E9B0B20}"/>
                </a:ext>
              </a:extLst>
            </p:cNvPr>
            <p:cNvSpPr/>
            <p:nvPr/>
          </p:nvSpPr>
          <p:spPr>
            <a:xfrm rot="3857143">
              <a:off x="6117026" y="4648046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7" rIns="365647" bIns="-7075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315C1AE-F1E7-448B-879B-F45AE9D9E717}"/>
                </a:ext>
              </a:extLst>
            </p:cNvPr>
            <p:cNvSpPr/>
            <p:nvPr/>
          </p:nvSpPr>
          <p:spPr>
            <a:xfrm rot="17742857">
              <a:off x="5075333" y="4648045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5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2CAE0C0-820C-403E-B79E-097A5CD235D8}"/>
                </a:ext>
              </a:extLst>
            </p:cNvPr>
            <p:cNvSpPr/>
            <p:nvPr/>
          </p:nvSpPr>
          <p:spPr>
            <a:xfrm rot="20828571">
              <a:off x="4425849" y="3833616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8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19E09F4-D64C-4B37-BAC5-279B46826059}"/>
                </a:ext>
              </a:extLst>
            </p:cNvPr>
            <p:cNvSpPr/>
            <p:nvPr/>
          </p:nvSpPr>
          <p:spPr>
            <a:xfrm rot="2314286">
              <a:off x="4657647" y="2818042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8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98BD9AF5-E7AC-48D3-B9EB-CCF027D9E05E}"/>
              </a:ext>
            </a:extLst>
          </p:cNvPr>
          <p:cNvSpPr txBox="1"/>
          <p:nvPr/>
        </p:nvSpPr>
        <p:spPr>
          <a:xfrm>
            <a:off x="5812968" y="474865"/>
            <a:ext cx="2617335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da-DK" sz="1000" dirty="0"/>
              <a:t>1. Mental sundhed </a:t>
            </a:r>
          </a:p>
          <a:p>
            <a:r>
              <a:rPr lang="da-DK" sz="1000" dirty="0"/>
              <a:t>v. Kristoffer Henriksen (Professor, SDU)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C89EA03-26AD-428B-AD61-08F330FAE748}"/>
              </a:ext>
            </a:extLst>
          </p:cNvPr>
          <p:cNvSpPr txBox="1"/>
          <p:nvPr/>
        </p:nvSpPr>
        <p:spPr>
          <a:xfrm>
            <a:off x="7349916" y="889240"/>
            <a:ext cx="3040908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da-DK" sz="1000" dirty="0"/>
              <a:t>2. Det gode udviklingsmiljø?</a:t>
            </a:r>
          </a:p>
          <a:p>
            <a:r>
              <a:rPr lang="da-DK" sz="1000" dirty="0"/>
              <a:t>v. Louise </a:t>
            </a:r>
            <a:r>
              <a:rPr lang="da-DK" sz="1000" dirty="0" err="1"/>
              <a:t>Kamuk</a:t>
            </a:r>
            <a:r>
              <a:rPr lang="da-DK" sz="1000" dirty="0"/>
              <a:t> Storm </a:t>
            </a:r>
            <a:r>
              <a:rPr lang="da-DK" sz="1000" dirty="0" err="1"/>
              <a:t>PhD</a:t>
            </a:r>
            <a:r>
              <a:rPr lang="da-DK" sz="1000" dirty="0"/>
              <a:t>. SDU)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6BBD7B2-895D-4112-95AE-9923804440AD}"/>
              </a:ext>
            </a:extLst>
          </p:cNvPr>
          <p:cNvSpPr txBox="1"/>
          <p:nvPr/>
        </p:nvSpPr>
        <p:spPr>
          <a:xfrm>
            <a:off x="7953580" y="1406101"/>
            <a:ext cx="3160722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da-DK" sz="1000" dirty="0"/>
              <a:t>3. Strategier for fremtidens bæredygtige idrætsmiljøer      v. Louise </a:t>
            </a:r>
            <a:r>
              <a:rPr lang="da-DK" sz="1000" dirty="0" err="1"/>
              <a:t>Kamuk</a:t>
            </a:r>
            <a:r>
              <a:rPr lang="da-DK" sz="1000" dirty="0"/>
              <a:t> Storm (</a:t>
            </a:r>
            <a:r>
              <a:rPr lang="da-DK" sz="1000" dirty="0" err="1"/>
              <a:t>Phd</a:t>
            </a:r>
            <a:r>
              <a:rPr lang="da-DK" sz="1000" dirty="0"/>
              <a:t>. SDU)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FBF2D033-18A8-43D8-BA7C-B3CAB57CBA1E}"/>
              </a:ext>
            </a:extLst>
          </p:cNvPr>
          <p:cNvSpPr txBox="1"/>
          <p:nvPr/>
        </p:nvSpPr>
        <p:spPr>
          <a:xfrm>
            <a:off x="8435336" y="1977943"/>
            <a:ext cx="2495279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da-DK" sz="1000" dirty="0"/>
              <a:t>4. Forandringsledelse og kernefortælling  </a:t>
            </a:r>
          </a:p>
          <a:p>
            <a:r>
              <a:rPr lang="da-DK" sz="1000" dirty="0"/>
              <a:t>v. Henrik Baadsgaard (Lektor, IBA)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AD57384-7B97-4E49-9A88-02CAEF29DFCD}"/>
              </a:ext>
            </a:extLst>
          </p:cNvPr>
          <p:cNvSpPr txBox="1"/>
          <p:nvPr/>
        </p:nvSpPr>
        <p:spPr>
          <a:xfrm>
            <a:off x="8748336" y="2691897"/>
            <a:ext cx="2289308" cy="3077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a-DK" sz="1000" dirty="0"/>
              <a:t>5. Værdier i praksis</a:t>
            </a:r>
          </a:p>
          <a:p>
            <a:r>
              <a:rPr lang="da-DK" sz="1000" dirty="0"/>
              <a:t>v. Kristoffer Henriksen (Professor, SDU)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1CFF3BF-5BB7-4319-B4ED-7F24546FE644}"/>
              </a:ext>
            </a:extLst>
          </p:cNvPr>
          <p:cNvSpPr txBox="1"/>
          <p:nvPr/>
        </p:nvSpPr>
        <p:spPr>
          <a:xfrm>
            <a:off x="8839325" y="3371460"/>
            <a:ext cx="261733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a-DK" sz="1000" dirty="0"/>
              <a:t>6. Udviklingsmiljø i praksis</a:t>
            </a:r>
          </a:p>
          <a:p>
            <a:r>
              <a:rPr lang="da-DK" sz="1000" dirty="0"/>
              <a:t>v. Ulrik </a:t>
            </a:r>
            <a:r>
              <a:rPr lang="da-DK" sz="1000" dirty="0" err="1"/>
              <a:t>Kierkely</a:t>
            </a:r>
            <a:r>
              <a:rPr lang="da-DK" sz="1000" dirty="0"/>
              <a:t> (</a:t>
            </a:r>
            <a:r>
              <a:rPr lang="da-DK" sz="1000" dirty="0" err="1"/>
              <a:t>tidl</a:t>
            </a:r>
            <a:r>
              <a:rPr lang="da-DK" sz="1000" dirty="0"/>
              <a:t> . træner , Odense Håndbold)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570485E9-BFB6-4469-9EF4-FB4122D12E26}"/>
              </a:ext>
            </a:extLst>
          </p:cNvPr>
          <p:cNvSpPr txBox="1"/>
          <p:nvPr/>
        </p:nvSpPr>
        <p:spPr>
          <a:xfrm>
            <a:off x="8324388" y="5323479"/>
            <a:ext cx="3100700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da-DK" sz="800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DD00D94F-CC09-4D11-921A-4B0511042FAA}"/>
              </a:ext>
            </a:extLst>
          </p:cNvPr>
          <p:cNvSpPr txBox="1"/>
          <p:nvPr/>
        </p:nvSpPr>
        <p:spPr>
          <a:xfrm>
            <a:off x="1525006" y="114983"/>
            <a:ext cx="963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Odense Talentudvikling - netværk der forbinder præstation og trivsel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2AB6C47-12F1-7678-4F97-59F92DF2EA32}"/>
              </a:ext>
            </a:extLst>
          </p:cNvPr>
          <p:cNvSpPr/>
          <p:nvPr/>
        </p:nvSpPr>
        <p:spPr>
          <a:xfrm>
            <a:off x="5259887" y="2821612"/>
            <a:ext cx="1706213" cy="1646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939C937-B7FB-C662-4023-A36B13640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7" t="-5622" r="12887" b="-7742"/>
          <a:stretch/>
        </p:blipFill>
        <p:spPr>
          <a:xfrm>
            <a:off x="5503641" y="3032848"/>
            <a:ext cx="1243423" cy="114451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92CD317-7B8D-3C94-F3BD-880D3151A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" y="0"/>
            <a:ext cx="1943681" cy="709181"/>
          </a:xfrm>
          <a:prstGeom prst="rect">
            <a:avLst/>
          </a:prstGeom>
        </p:spPr>
      </p:pic>
      <p:sp>
        <p:nvSpPr>
          <p:cNvPr id="15" name="TextBox 219">
            <a:extLst>
              <a:ext uri="{FF2B5EF4-FFF2-40B4-BE49-F238E27FC236}">
                <a16:creationId xmlns:a16="http://schemas.microsoft.com/office/drawing/2014/main" id="{0EFA0011-F1E7-AB24-2346-CC834D9BD6FD}"/>
              </a:ext>
            </a:extLst>
          </p:cNvPr>
          <p:cNvSpPr txBox="1"/>
          <p:nvPr/>
        </p:nvSpPr>
        <p:spPr>
          <a:xfrm>
            <a:off x="8076090" y="5333554"/>
            <a:ext cx="2379186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da-DK" sz="1000" dirty="0"/>
              <a:t>9. Idrættens transferværdi</a:t>
            </a:r>
          </a:p>
          <a:p>
            <a:r>
              <a:rPr lang="da-DK" sz="1000" dirty="0"/>
              <a:t>v. Søren Østergaard (</a:t>
            </a:r>
            <a:r>
              <a:rPr lang="da-DK" sz="1000" dirty="0" err="1"/>
              <a:t>PhD</a:t>
            </a:r>
            <a:r>
              <a:rPr lang="da-DK" sz="1000" dirty="0"/>
              <a:t>. CUR)</a:t>
            </a:r>
          </a:p>
        </p:txBody>
      </p:sp>
      <p:sp>
        <p:nvSpPr>
          <p:cNvPr id="10" name="Freeform: Shape 179">
            <a:extLst>
              <a:ext uri="{FF2B5EF4-FFF2-40B4-BE49-F238E27FC236}">
                <a16:creationId xmlns:a16="http://schemas.microsoft.com/office/drawing/2014/main" id="{7803F3A0-E6E0-0AA8-E2B6-FD8F55FBD5CF}"/>
              </a:ext>
            </a:extLst>
          </p:cNvPr>
          <p:cNvSpPr/>
          <p:nvPr/>
        </p:nvSpPr>
        <p:spPr>
          <a:xfrm>
            <a:off x="5917349" y="973416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7" name="Oval 196">
            <a:extLst>
              <a:ext uri="{FF2B5EF4-FFF2-40B4-BE49-F238E27FC236}">
                <a16:creationId xmlns:a16="http://schemas.microsoft.com/office/drawing/2014/main" id="{56FA2456-BDCD-3A93-5B55-328F2409EB2B}"/>
              </a:ext>
            </a:extLst>
          </p:cNvPr>
          <p:cNvSpPr/>
          <p:nvPr/>
        </p:nvSpPr>
        <p:spPr>
          <a:xfrm>
            <a:off x="6017709" y="1061489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8" name="TextBox 197">
            <a:extLst>
              <a:ext uri="{FF2B5EF4-FFF2-40B4-BE49-F238E27FC236}">
                <a16:creationId xmlns:a16="http://schemas.microsoft.com/office/drawing/2014/main" id="{1F0B4BA6-601E-7DA5-E766-E3A5D392C11A}"/>
              </a:ext>
            </a:extLst>
          </p:cNvPr>
          <p:cNvSpPr txBox="1"/>
          <p:nvPr/>
        </p:nvSpPr>
        <p:spPr>
          <a:xfrm>
            <a:off x="6634917" y="1062648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51" name="TextBox 219">
            <a:extLst>
              <a:ext uri="{FF2B5EF4-FFF2-40B4-BE49-F238E27FC236}">
                <a16:creationId xmlns:a16="http://schemas.microsoft.com/office/drawing/2014/main" id="{6AAB0F2E-4483-0FA4-8E7C-7C93361B940C}"/>
              </a:ext>
            </a:extLst>
          </p:cNvPr>
          <p:cNvSpPr txBox="1"/>
          <p:nvPr/>
        </p:nvSpPr>
        <p:spPr>
          <a:xfrm>
            <a:off x="1634676" y="5564147"/>
            <a:ext cx="2617335" cy="41575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13. Ung i en præstationsverden </a:t>
            </a:r>
          </a:p>
          <a:p>
            <a:pPr algn="r"/>
            <a:r>
              <a:rPr lang="da-DK" sz="1051" dirty="0"/>
              <a:t>v. Janne R. Mortensen (Mental Motion)</a:t>
            </a:r>
          </a:p>
        </p:txBody>
      </p:sp>
      <p:sp>
        <p:nvSpPr>
          <p:cNvPr id="55" name="TextBox 219">
            <a:extLst>
              <a:ext uri="{FF2B5EF4-FFF2-40B4-BE49-F238E27FC236}">
                <a16:creationId xmlns:a16="http://schemas.microsoft.com/office/drawing/2014/main" id="{D28A432E-AA32-7859-693D-24ECA88B77C1}"/>
              </a:ext>
            </a:extLst>
          </p:cNvPr>
          <p:cNvSpPr txBox="1"/>
          <p:nvPr/>
        </p:nvSpPr>
        <p:spPr>
          <a:xfrm>
            <a:off x="289510" y="4529493"/>
            <a:ext cx="3433646" cy="5618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14. Relationer og teams i highperformance-miljøer Del 1</a:t>
            </a:r>
          </a:p>
          <a:p>
            <a:pPr algn="r"/>
            <a:r>
              <a:rPr lang="da-DK" sz="1000" dirty="0"/>
              <a:t>v. Morten Bertelsen (</a:t>
            </a:r>
            <a:r>
              <a:rPr lang="da-DK" sz="1000" dirty="0" err="1"/>
              <a:t>Sportspsykolg</a:t>
            </a:r>
            <a:r>
              <a:rPr lang="da-DK" sz="1000" dirty="0"/>
              <a:t>, FCK)</a:t>
            </a:r>
          </a:p>
          <a:p>
            <a:pPr algn="r"/>
            <a:endParaRPr lang="da-DK" sz="1051" dirty="0"/>
          </a:p>
        </p:txBody>
      </p:sp>
      <p:sp>
        <p:nvSpPr>
          <p:cNvPr id="57" name="TextBox 219">
            <a:extLst>
              <a:ext uri="{FF2B5EF4-FFF2-40B4-BE49-F238E27FC236}">
                <a16:creationId xmlns:a16="http://schemas.microsoft.com/office/drawing/2014/main" id="{ABAAEF59-B68B-E437-5AAC-85336F7C666B}"/>
              </a:ext>
            </a:extLst>
          </p:cNvPr>
          <p:cNvSpPr txBox="1"/>
          <p:nvPr/>
        </p:nvSpPr>
        <p:spPr>
          <a:xfrm>
            <a:off x="802206" y="1252134"/>
            <a:ext cx="3758496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20. Hvordan støtter vi bedst talenterne i Danmark til at nå hele vejen? </a:t>
            </a:r>
          </a:p>
          <a:p>
            <a:pPr algn="r"/>
            <a:r>
              <a:rPr lang="da-DK" sz="1000" dirty="0"/>
              <a:t>v. Anders Tranberg (Team Danmark)</a:t>
            </a:r>
          </a:p>
        </p:txBody>
      </p:sp>
      <p:sp>
        <p:nvSpPr>
          <p:cNvPr id="2" name="Freeform: Shape 179">
            <a:extLst>
              <a:ext uri="{FF2B5EF4-FFF2-40B4-BE49-F238E27FC236}">
                <a16:creationId xmlns:a16="http://schemas.microsoft.com/office/drawing/2014/main" id="{BAFE1F6B-49C0-0D24-787C-2A0DE285A61A}"/>
              </a:ext>
            </a:extLst>
          </p:cNvPr>
          <p:cNvSpPr/>
          <p:nvPr/>
        </p:nvSpPr>
        <p:spPr>
          <a:xfrm>
            <a:off x="6607789" y="1055099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5" name="Oval 196">
            <a:extLst>
              <a:ext uri="{FF2B5EF4-FFF2-40B4-BE49-F238E27FC236}">
                <a16:creationId xmlns:a16="http://schemas.microsoft.com/office/drawing/2014/main" id="{615DB4DD-817B-5851-408A-4FBB57019C68}"/>
              </a:ext>
            </a:extLst>
          </p:cNvPr>
          <p:cNvSpPr/>
          <p:nvPr/>
        </p:nvSpPr>
        <p:spPr>
          <a:xfrm>
            <a:off x="6708149" y="1143172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36" name="TextBox 197">
            <a:extLst>
              <a:ext uri="{FF2B5EF4-FFF2-40B4-BE49-F238E27FC236}">
                <a16:creationId xmlns:a16="http://schemas.microsoft.com/office/drawing/2014/main" id="{44DD20E4-96DA-1A4B-D993-2E4E8452E005}"/>
              </a:ext>
            </a:extLst>
          </p:cNvPr>
          <p:cNvSpPr txBox="1"/>
          <p:nvPr/>
        </p:nvSpPr>
        <p:spPr>
          <a:xfrm>
            <a:off x="6787317" y="1215048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2</a:t>
            </a:r>
          </a:p>
        </p:txBody>
      </p:sp>
      <p:sp>
        <p:nvSpPr>
          <p:cNvPr id="37" name="TextBox 197">
            <a:extLst>
              <a:ext uri="{FF2B5EF4-FFF2-40B4-BE49-F238E27FC236}">
                <a16:creationId xmlns:a16="http://schemas.microsoft.com/office/drawing/2014/main" id="{332551F3-2ABF-DD8C-FBA3-66F6C9B326D6}"/>
              </a:ext>
            </a:extLst>
          </p:cNvPr>
          <p:cNvSpPr txBox="1"/>
          <p:nvPr/>
        </p:nvSpPr>
        <p:spPr>
          <a:xfrm>
            <a:off x="6091581" y="1124300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38" name="TextBox 197">
            <a:extLst>
              <a:ext uri="{FF2B5EF4-FFF2-40B4-BE49-F238E27FC236}">
                <a16:creationId xmlns:a16="http://schemas.microsoft.com/office/drawing/2014/main" id="{438E75E2-8ECC-BDA7-2E6C-C38F1B4EA869}"/>
              </a:ext>
            </a:extLst>
          </p:cNvPr>
          <p:cNvSpPr txBox="1"/>
          <p:nvPr/>
        </p:nvSpPr>
        <p:spPr>
          <a:xfrm>
            <a:off x="7248401" y="1421403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39" name="Freeform: Shape 179">
            <a:extLst>
              <a:ext uri="{FF2B5EF4-FFF2-40B4-BE49-F238E27FC236}">
                <a16:creationId xmlns:a16="http://schemas.microsoft.com/office/drawing/2014/main" id="{4A0F27A6-8975-D5FB-38DB-CA45E439F5E0}"/>
              </a:ext>
            </a:extLst>
          </p:cNvPr>
          <p:cNvSpPr/>
          <p:nvPr/>
        </p:nvSpPr>
        <p:spPr>
          <a:xfrm>
            <a:off x="7221273" y="1413854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40" name="Oval 196">
            <a:extLst>
              <a:ext uri="{FF2B5EF4-FFF2-40B4-BE49-F238E27FC236}">
                <a16:creationId xmlns:a16="http://schemas.microsoft.com/office/drawing/2014/main" id="{1E165B1C-064F-F7B3-EA35-8E55726CB053}"/>
              </a:ext>
            </a:extLst>
          </p:cNvPr>
          <p:cNvSpPr/>
          <p:nvPr/>
        </p:nvSpPr>
        <p:spPr>
          <a:xfrm>
            <a:off x="7321633" y="1501927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41" name="TextBox 197">
            <a:extLst>
              <a:ext uri="{FF2B5EF4-FFF2-40B4-BE49-F238E27FC236}">
                <a16:creationId xmlns:a16="http://schemas.microsoft.com/office/drawing/2014/main" id="{46698320-1387-68CA-5C22-B1505B48F0CB}"/>
              </a:ext>
            </a:extLst>
          </p:cNvPr>
          <p:cNvSpPr txBox="1"/>
          <p:nvPr/>
        </p:nvSpPr>
        <p:spPr>
          <a:xfrm>
            <a:off x="7400801" y="1573803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3</a:t>
            </a:r>
          </a:p>
        </p:txBody>
      </p:sp>
      <p:sp>
        <p:nvSpPr>
          <p:cNvPr id="46" name="Freeform: Shape 179">
            <a:extLst>
              <a:ext uri="{FF2B5EF4-FFF2-40B4-BE49-F238E27FC236}">
                <a16:creationId xmlns:a16="http://schemas.microsoft.com/office/drawing/2014/main" id="{D7A96E91-09A5-E67D-662F-E82161551B43}"/>
              </a:ext>
            </a:extLst>
          </p:cNvPr>
          <p:cNvSpPr/>
          <p:nvPr/>
        </p:nvSpPr>
        <p:spPr>
          <a:xfrm>
            <a:off x="7697063" y="1939456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47" name="Oval 196">
            <a:extLst>
              <a:ext uri="{FF2B5EF4-FFF2-40B4-BE49-F238E27FC236}">
                <a16:creationId xmlns:a16="http://schemas.microsoft.com/office/drawing/2014/main" id="{28E9B917-F056-B789-1755-782C3B699D7C}"/>
              </a:ext>
            </a:extLst>
          </p:cNvPr>
          <p:cNvSpPr/>
          <p:nvPr/>
        </p:nvSpPr>
        <p:spPr>
          <a:xfrm>
            <a:off x="7797423" y="2027529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53" name="TextBox 197">
            <a:extLst>
              <a:ext uri="{FF2B5EF4-FFF2-40B4-BE49-F238E27FC236}">
                <a16:creationId xmlns:a16="http://schemas.microsoft.com/office/drawing/2014/main" id="{02B085E8-2923-EDDB-18B0-2CDE3F6E543A}"/>
              </a:ext>
            </a:extLst>
          </p:cNvPr>
          <p:cNvSpPr txBox="1"/>
          <p:nvPr/>
        </p:nvSpPr>
        <p:spPr>
          <a:xfrm>
            <a:off x="7876591" y="2099405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4</a:t>
            </a:r>
          </a:p>
        </p:txBody>
      </p:sp>
      <p:sp>
        <p:nvSpPr>
          <p:cNvPr id="62" name="TextBox 197">
            <a:extLst>
              <a:ext uri="{FF2B5EF4-FFF2-40B4-BE49-F238E27FC236}">
                <a16:creationId xmlns:a16="http://schemas.microsoft.com/office/drawing/2014/main" id="{88339E43-AC63-C526-630C-DAC655332462}"/>
              </a:ext>
            </a:extLst>
          </p:cNvPr>
          <p:cNvSpPr txBox="1"/>
          <p:nvPr/>
        </p:nvSpPr>
        <p:spPr>
          <a:xfrm>
            <a:off x="8058510" y="2610564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63" name="Freeform: Shape 179">
            <a:extLst>
              <a:ext uri="{FF2B5EF4-FFF2-40B4-BE49-F238E27FC236}">
                <a16:creationId xmlns:a16="http://schemas.microsoft.com/office/drawing/2014/main" id="{85DC6754-0FCC-6DB0-B76B-E41267251EC9}"/>
              </a:ext>
            </a:extLst>
          </p:cNvPr>
          <p:cNvSpPr/>
          <p:nvPr/>
        </p:nvSpPr>
        <p:spPr>
          <a:xfrm>
            <a:off x="8010063" y="2566796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64" name="Oval 196">
            <a:extLst>
              <a:ext uri="{FF2B5EF4-FFF2-40B4-BE49-F238E27FC236}">
                <a16:creationId xmlns:a16="http://schemas.microsoft.com/office/drawing/2014/main" id="{83D73286-7596-4CB2-228E-DD05E35004B3}"/>
              </a:ext>
            </a:extLst>
          </p:cNvPr>
          <p:cNvSpPr/>
          <p:nvPr/>
        </p:nvSpPr>
        <p:spPr>
          <a:xfrm>
            <a:off x="8110423" y="2654869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65" name="TextBox 197">
            <a:extLst>
              <a:ext uri="{FF2B5EF4-FFF2-40B4-BE49-F238E27FC236}">
                <a16:creationId xmlns:a16="http://schemas.microsoft.com/office/drawing/2014/main" id="{914C3FC4-CFB0-2890-8453-2A03BC5F0299}"/>
              </a:ext>
            </a:extLst>
          </p:cNvPr>
          <p:cNvSpPr txBox="1"/>
          <p:nvPr/>
        </p:nvSpPr>
        <p:spPr>
          <a:xfrm>
            <a:off x="8189591" y="2726745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5</a:t>
            </a:r>
          </a:p>
        </p:txBody>
      </p:sp>
      <p:sp>
        <p:nvSpPr>
          <p:cNvPr id="66" name="TextBox 197">
            <a:extLst>
              <a:ext uri="{FF2B5EF4-FFF2-40B4-BE49-F238E27FC236}">
                <a16:creationId xmlns:a16="http://schemas.microsoft.com/office/drawing/2014/main" id="{4FC3BACB-1959-72E6-A18E-F3C26E299F75}"/>
              </a:ext>
            </a:extLst>
          </p:cNvPr>
          <p:cNvSpPr txBox="1"/>
          <p:nvPr/>
        </p:nvSpPr>
        <p:spPr>
          <a:xfrm>
            <a:off x="8132812" y="3296618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67" name="Freeform: Shape 179">
            <a:extLst>
              <a:ext uri="{FF2B5EF4-FFF2-40B4-BE49-F238E27FC236}">
                <a16:creationId xmlns:a16="http://schemas.microsoft.com/office/drawing/2014/main" id="{D5DC7573-B227-20CA-E461-12F9C02A161D}"/>
              </a:ext>
            </a:extLst>
          </p:cNvPr>
          <p:cNvSpPr/>
          <p:nvPr/>
        </p:nvSpPr>
        <p:spPr>
          <a:xfrm>
            <a:off x="8101052" y="3265402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68" name="Oval 196">
            <a:extLst>
              <a:ext uri="{FF2B5EF4-FFF2-40B4-BE49-F238E27FC236}">
                <a16:creationId xmlns:a16="http://schemas.microsoft.com/office/drawing/2014/main" id="{C6DE3C17-854B-CFA1-1504-825ECE36A694}"/>
              </a:ext>
            </a:extLst>
          </p:cNvPr>
          <p:cNvSpPr/>
          <p:nvPr/>
        </p:nvSpPr>
        <p:spPr>
          <a:xfrm>
            <a:off x="8201412" y="3353475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69" name="TextBox 197">
            <a:extLst>
              <a:ext uri="{FF2B5EF4-FFF2-40B4-BE49-F238E27FC236}">
                <a16:creationId xmlns:a16="http://schemas.microsoft.com/office/drawing/2014/main" id="{A54FC2E5-3E08-8C40-A566-A8A6964A0ADB}"/>
              </a:ext>
            </a:extLst>
          </p:cNvPr>
          <p:cNvSpPr txBox="1"/>
          <p:nvPr/>
        </p:nvSpPr>
        <p:spPr>
          <a:xfrm>
            <a:off x="8280580" y="342535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6</a:t>
            </a:r>
          </a:p>
        </p:txBody>
      </p:sp>
      <p:sp>
        <p:nvSpPr>
          <p:cNvPr id="70" name="TextBox 197">
            <a:extLst>
              <a:ext uri="{FF2B5EF4-FFF2-40B4-BE49-F238E27FC236}">
                <a16:creationId xmlns:a16="http://schemas.microsoft.com/office/drawing/2014/main" id="{1634DFEF-15F0-5B98-D6C7-5DB26BA55670}"/>
              </a:ext>
            </a:extLst>
          </p:cNvPr>
          <p:cNvSpPr txBox="1"/>
          <p:nvPr/>
        </p:nvSpPr>
        <p:spPr>
          <a:xfrm>
            <a:off x="8089029" y="3975694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71" name="Freeform: Shape 179">
            <a:extLst>
              <a:ext uri="{FF2B5EF4-FFF2-40B4-BE49-F238E27FC236}">
                <a16:creationId xmlns:a16="http://schemas.microsoft.com/office/drawing/2014/main" id="{F03E0DA6-596D-D747-D727-68B5432D7FDA}"/>
              </a:ext>
            </a:extLst>
          </p:cNvPr>
          <p:cNvSpPr/>
          <p:nvPr/>
        </p:nvSpPr>
        <p:spPr>
          <a:xfrm>
            <a:off x="8061901" y="3968145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72" name="Oval 196">
            <a:extLst>
              <a:ext uri="{FF2B5EF4-FFF2-40B4-BE49-F238E27FC236}">
                <a16:creationId xmlns:a16="http://schemas.microsoft.com/office/drawing/2014/main" id="{FE0AE84F-0243-AB94-629A-AC38D2BB39F1}"/>
              </a:ext>
            </a:extLst>
          </p:cNvPr>
          <p:cNvSpPr/>
          <p:nvPr/>
        </p:nvSpPr>
        <p:spPr>
          <a:xfrm>
            <a:off x="8162261" y="4056218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73" name="TextBox 197">
            <a:extLst>
              <a:ext uri="{FF2B5EF4-FFF2-40B4-BE49-F238E27FC236}">
                <a16:creationId xmlns:a16="http://schemas.microsoft.com/office/drawing/2014/main" id="{F86751A5-53CF-83BB-EB02-863BAA39D16D}"/>
              </a:ext>
            </a:extLst>
          </p:cNvPr>
          <p:cNvSpPr txBox="1"/>
          <p:nvPr/>
        </p:nvSpPr>
        <p:spPr>
          <a:xfrm>
            <a:off x="8241429" y="4128094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7</a:t>
            </a:r>
          </a:p>
        </p:txBody>
      </p:sp>
      <p:sp>
        <p:nvSpPr>
          <p:cNvPr id="75" name="TextBox 197">
            <a:extLst>
              <a:ext uri="{FF2B5EF4-FFF2-40B4-BE49-F238E27FC236}">
                <a16:creationId xmlns:a16="http://schemas.microsoft.com/office/drawing/2014/main" id="{7E01136B-4EAE-3B36-7A4C-A63CF7DF3861}"/>
              </a:ext>
            </a:extLst>
          </p:cNvPr>
          <p:cNvSpPr txBox="1"/>
          <p:nvPr/>
        </p:nvSpPr>
        <p:spPr>
          <a:xfrm>
            <a:off x="7761917" y="461276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76" name="Freeform: Shape 179">
            <a:extLst>
              <a:ext uri="{FF2B5EF4-FFF2-40B4-BE49-F238E27FC236}">
                <a16:creationId xmlns:a16="http://schemas.microsoft.com/office/drawing/2014/main" id="{8F06B945-8307-09C0-49BE-51EA44C25AF0}"/>
              </a:ext>
            </a:extLst>
          </p:cNvPr>
          <p:cNvSpPr/>
          <p:nvPr/>
        </p:nvSpPr>
        <p:spPr>
          <a:xfrm>
            <a:off x="7734789" y="4605213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77" name="Oval 196">
            <a:extLst>
              <a:ext uri="{FF2B5EF4-FFF2-40B4-BE49-F238E27FC236}">
                <a16:creationId xmlns:a16="http://schemas.microsoft.com/office/drawing/2014/main" id="{9DDBC23E-0D42-2DBB-D499-19F209D026E3}"/>
              </a:ext>
            </a:extLst>
          </p:cNvPr>
          <p:cNvSpPr/>
          <p:nvPr/>
        </p:nvSpPr>
        <p:spPr>
          <a:xfrm>
            <a:off x="7835149" y="4693286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78" name="TextBox 197">
            <a:extLst>
              <a:ext uri="{FF2B5EF4-FFF2-40B4-BE49-F238E27FC236}">
                <a16:creationId xmlns:a16="http://schemas.microsoft.com/office/drawing/2014/main" id="{D5D74CF8-0A98-40E2-09A3-5D1BC332008B}"/>
              </a:ext>
            </a:extLst>
          </p:cNvPr>
          <p:cNvSpPr txBox="1"/>
          <p:nvPr/>
        </p:nvSpPr>
        <p:spPr>
          <a:xfrm>
            <a:off x="7914317" y="476516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8</a:t>
            </a:r>
          </a:p>
        </p:txBody>
      </p:sp>
      <p:sp>
        <p:nvSpPr>
          <p:cNvPr id="79" name="TextBox 197">
            <a:extLst>
              <a:ext uri="{FF2B5EF4-FFF2-40B4-BE49-F238E27FC236}">
                <a16:creationId xmlns:a16="http://schemas.microsoft.com/office/drawing/2014/main" id="{A011F456-041A-30DB-0783-6D63274B2DDE}"/>
              </a:ext>
            </a:extLst>
          </p:cNvPr>
          <p:cNvSpPr txBox="1"/>
          <p:nvPr/>
        </p:nvSpPr>
        <p:spPr>
          <a:xfrm>
            <a:off x="7342795" y="5183996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80" name="Freeform: Shape 179">
            <a:extLst>
              <a:ext uri="{FF2B5EF4-FFF2-40B4-BE49-F238E27FC236}">
                <a16:creationId xmlns:a16="http://schemas.microsoft.com/office/drawing/2014/main" id="{B17778C3-B1B7-E19B-08A1-6B8B68B273B4}"/>
              </a:ext>
            </a:extLst>
          </p:cNvPr>
          <p:cNvSpPr/>
          <p:nvPr/>
        </p:nvSpPr>
        <p:spPr>
          <a:xfrm>
            <a:off x="7315667" y="5176447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81" name="Oval 196">
            <a:extLst>
              <a:ext uri="{FF2B5EF4-FFF2-40B4-BE49-F238E27FC236}">
                <a16:creationId xmlns:a16="http://schemas.microsoft.com/office/drawing/2014/main" id="{31C4E202-85F2-9A1C-CE81-DAE360541BCC}"/>
              </a:ext>
            </a:extLst>
          </p:cNvPr>
          <p:cNvSpPr/>
          <p:nvPr/>
        </p:nvSpPr>
        <p:spPr>
          <a:xfrm>
            <a:off x="7416027" y="5264520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82" name="TextBox 197">
            <a:extLst>
              <a:ext uri="{FF2B5EF4-FFF2-40B4-BE49-F238E27FC236}">
                <a16:creationId xmlns:a16="http://schemas.microsoft.com/office/drawing/2014/main" id="{F608EF98-04F9-03C8-35CF-3F37912AD334}"/>
              </a:ext>
            </a:extLst>
          </p:cNvPr>
          <p:cNvSpPr txBox="1"/>
          <p:nvPr/>
        </p:nvSpPr>
        <p:spPr>
          <a:xfrm>
            <a:off x="7495195" y="5336396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9</a:t>
            </a:r>
          </a:p>
        </p:txBody>
      </p:sp>
      <p:sp>
        <p:nvSpPr>
          <p:cNvPr id="84" name="TextBox 232">
            <a:extLst>
              <a:ext uri="{FF2B5EF4-FFF2-40B4-BE49-F238E27FC236}">
                <a16:creationId xmlns:a16="http://schemas.microsoft.com/office/drawing/2014/main" id="{8878E7FD-0A81-7D28-BFD5-FD8C8728C7DC}"/>
              </a:ext>
            </a:extLst>
          </p:cNvPr>
          <p:cNvSpPr txBox="1"/>
          <p:nvPr/>
        </p:nvSpPr>
        <p:spPr>
          <a:xfrm>
            <a:off x="8485853" y="4789100"/>
            <a:ext cx="311934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8. Life-</a:t>
            </a:r>
            <a:r>
              <a:rPr lang="da-DK" sz="1000" dirty="0" err="1">
                <a:ea typeface="Times New Roman" panose="02020603050405020304" pitchFamily="18" charset="0"/>
                <a:cs typeface="Calibri" panose="020F0502020204030204" pitchFamily="34" charset="0"/>
              </a:rPr>
              <a:t>skills</a:t>
            </a:r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 som en del af sportens uddannelse</a:t>
            </a:r>
            <a:b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v. Søren Østergaard (</a:t>
            </a:r>
            <a:r>
              <a:rPr lang="da-DK" sz="1000" dirty="0" err="1">
                <a:ea typeface="Times New Roman" panose="02020603050405020304" pitchFamily="18" charset="0"/>
                <a:cs typeface="Calibri" panose="020F0502020204030204" pitchFamily="34" charset="0"/>
              </a:rPr>
              <a:t>PhD</a:t>
            </a:r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. CUR)</a:t>
            </a:r>
            <a:endParaRPr lang="da-DK" sz="1000" dirty="0"/>
          </a:p>
        </p:txBody>
      </p:sp>
      <p:sp>
        <p:nvSpPr>
          <p:cNvPr id="88" name="TextBox 197">
            <a:extLst>
              <a:ext uri="{FF2B5EF4-FFF2-40B4-BE49-F238E27FC236}">
                <a16:creationId xmlns:a16="http://schemas.microsoft.com/office/drawing/2014/main" id="{9377FE1E-229D-00E7-C20B-1BB4F13FDDCB}"/>
              </a:ext>
            </a:extLst>
          </p:cNvPr>
          <p:cNvSpPr txBox="1"/>
          <p:nvPr/>
        </p:nvSpPr>
        <p:spPr>
          <a:xfrm>
            <a:off x="3756304" y="4376826"/>
            <a:ext cx="29112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14" name="Freeform: Shape 179">
            <a:extLst>
              <a:ext uri="{FF2B5EF4-FFF2-40B4-BE49-F238E27FC236}">
                <a16:creationId xmlns:a16="http://schemas.microsoft.com/office/drawing/2014/main" id="{EF724BD2-94A2-C9C7-5FA1-3BBC796977DF}"/>
              </a:ext>
            </a:extLst>
          </p:cNvPr>
          <p:cNvSpPr/>
          <p:nvPr/>
        </p:nvSpPr>
        <p:spPr>
          <a:xfrm>
            <a:off x="3735102" y="4369277"/>
            <a:ext cx="626851" cy="613181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61" name="Oval 196">
            <a:extLst>
              <a:ext uri="{FF2B5EF4-FFF2-40B4-BE49-F238E27FC236}">
                <a16:creationId xmlns:a16="http://schemas.microsoft.com/office/drawing/2014/main" id="{5B7A0E11-7506-26A8-0B13-964B4037FB9E}"/>
              </a:ext>
            </a:extLst>
          </p:cNvPr>
          <p:cNvSpPr/>
          <p:nvPr/>
        </p:nvSpPr>
        <p:spPr>
          <a:xfrm>
            <a:off x="3831570" y="4457350"/>
            <a:ext cx="406317" cy="4258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62" name="TextBox 197">
            <a:extLst>
              <a:ext uri="{FF2B5EF4-FFF2-40B4-BE49-F238E27FC236}">
                <a16:creationId xmlns:a16="http://schemas.microsoft.com/office/drawing/2014/main" id="{84F6E756-F304-4A33-9B25-2D8429E58458}"/>
              </a:ext>
            </a:extLst>
          </p:cNvPr>
          <p:cNvSpPr txBox="1"/>
          <p:nvPr/>
        </p:nvSpPr>
        <p:spPr>
          <a:xfrm>
            <a:off x="3856307" y="4511086"/>
            <a:ext cx="39305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15</a:t>
            </a:r>
          </a:p>
        </p:txBody>
      </p:sp>
      <p:sp>
        <p:nvSpPr>
          <p:cNvPr id="163" name="TextBox 197">
            <a:extLst>
              <a:ext uri="{FF2B5EF4-FFF2-40B4-BE49-F238E27FC236}">
                <a16:creationId xmlns:a16="http://schemas.microsoft.com/office/drawing/2014/main" id="{18CD6C09-BFCC-6FB6-8F74-F0971A86D910}"/>
              </a:ext>
            </a:extLst>
          </p:cNvPr>
          <p:cNvSpPr txBox="1"/>
          <p:nvPr/>
        </p:nvSpPr>
        <p:spPr>
          <a:xfrm>
            <a:off x="6049641" y="565667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64" name="Freeform: Shape 179">
            <a:extLst>
              <a:ext uri="{FF2B5EF4-FFF2-40B4-BE49-F238E27FC236}">
                <a16:creationId xmlns:a16="http://schemas.microsoft.com/office/drawing/2014/main" id="{FFC33E8C-F6F3-B8AC-8C60-90580F8AB52E}"/>
              </a:ext>
            </a:extLst>
          </p:cNvPr>
          <p:cNvSpPr/>
          <p:nvPr/>
        </p:nvSpPr>
        <p:spPr>
          <a:xfrm>
            <a:off x="6022513" y="5649122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65" name="Oval 196">
            <a:extLst>
              <a:ext uri="{FF2B5EF4-FFF2-40B4-BE49-F238E27FC236}">
                <a16:creationId xmlns:a16="http://schemas.microsoft.com/office/drawing/2014/main" id="{971CA071-C2DC-C575-A1E9-7A1691FCF841}"/>
              </a:ext>
            </a:extLst>
          </p:cNvPr>
          <p:cNvSpPr/>
          <p:nvPr/>
        </p:nvSpPr>
        <p:spPr>
          <a:xfrm>
            <a:off x="6122873" y="5737195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66" name="TextBox 197">
            <a:extLst>
              <a:ext uri="{FF2B5EF4-FFF2-40B4-BE49-F238E27FC236}">
                <a16:creationId xmlns:a16="http://schemas.microsoft.com/office/drawing/2014/main" id="{B46C35DE-997C-61DF-F699-27F959E14295}"/>
              </a:ext>
            </a:extLst>
          </p:cNvPr>
          <p:cNvSpPr txBox="1"/>
          <p:nvPr/>
        </p:nvSpPr>
        <p:spPr>
          <a:xfrm>
            <a:off x="6146439" y="5772048"/>
            <a:ext cx="38968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11</a:t>
            </a:r>
          </a:p>
        </p:txBody>
      </p:sp>
      <p:sp>
        <p:nvSpPr>
          <p:cNvPr id="168" name="Freeform: Shape 179">
            <a:extLst>
              <a:ext uri="{FF2B5EF4-FFF2-40B4-BE49-F238E27FC236}">
                <a16:creationId xmlns:a16="http://schemas.microsoft.com/office/drawing/2014/main" id="{81AD0636-3AA3-28B1-86BA-3F3B6B2D4A32}"/>
              </a:ext>
            </a:extLst>
          </p:cNvPr>
          <p:cNvSpPr/>
          <p:nvPr/>
        </p:nvSpPr>
        <p:spPr>
          <a:xfrm>
            <a:off x="5320271" y="5639304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69" name="Oval 196">
            <a:extLst>
              <a:ext uri="{FF2B5EF4-FFF2-40B4-BE49-F238E27FC236}">
                <a16:creationId xmlns:a16="http://schemas.microsoft.com/office/drawing/2014/main" id="{4A4F8308-F84C-78BD-1A0C-527F28691AE9}"/>
              </a:ext>
            </a:extLst>
          </p:cNvPr>
          <p:cNvSpPr/>
          <p:nvPr/>
        </p:nvSpPr>
        <p:spPr>
          <a:xfrm>
            <a:off x="5420631" y="5727377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70" name="TextBox 197">
            <a:extLst>
              <a:ext uri="{FF2B5EF4-FFF2-40B4-BE49-F238E27FC236}">
                <a16:creationId xmlns:a16="http://schemas.microsoft.com/office/drawing/2014/main" id="{2ECAD6B2-28A4-AE76-8B67-7E9EBE0A9450}"/>
              </a:ext>
            </a:extLst>
          </p:cNvPr>
          <p:cNvSpPr txBox="1"/>
          <p:nvPr/>
        </p:nvSpPr>
        <p:spPr>
          <a:xfrm>
            <a:off x="5435449" y="5772025"/>
            <a:ext cx="37217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12</a:t>
            </a:r>
          </a:p>
        </p:txBody>
      </p:sp>
      <p:sp>
        <p:nvSpPr>
          <p:cNvPr id="171" name="TextBox 197">
            <a:extLst>
              <a:ext uri="{FF2B5EF4-FFF2-40B4-BE49-F238E27FC236}">
                <a16:creationId xmlns:a16="http://schemas.microsoft.com/office/drawing/2014/main" id="{6D06BDC0-9D7B-2C79-7A84-E4E32788B0B8}"/>
              </a:ext>
            </a:extLst>
          </p:cNvPr>
          <p:cNvSpPr txBox="1"/>
          <p:nvPr/>
        </p:nvSpPr>
        <p:spPr>
          <a:xfrm>
            <a:off x="4705485" y="548003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72" name="Freeform: Shape 179">
            <a:extLst>
              <a:ext uri="{FF2B5EF4-FFF2-40B4-BE49-F238E27FC236}">
                <a16:creationId xmlns:a16="http://schemas.microsoft.com/office/drawing/2014/main" id="{16D950A8-8C10-14AD-76EB-9614A20FA786}"/>
              </a:ext>
            </a:extLst>
          </p:cNvPr>
          <p:cNvSpPr/>
          <p:nvPr/>
        </p:nvSpPr>
        <p:spPr>
          <a:xfrm>
            <a:off x="4647087" y="5397254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73" name="Oval 196">
            <a:extLst>
              <a:ext uri="{FF2B5EF4-FFF2-40B4-BE49-F238E27FC236}">
                <a16:creationId xmlns:a16="http://schemas.microsoft.com/office/drawing/2014/main" id="{D68B5677-68EC-056E-108B-6E75BBBBC25E}"/>
              </a:ext>
            </a:extLst>
          </p:cNvPr>
          <p:cNvSpPr/>
          <p:nvPr/>
        </p:nvSpPr>
        <p:spPr>
          <a:xfrm>
            <a:off x="4747447" y="5485327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74" name="TextBox 197">
            <a:extLst>
              <a:ext uri="{FF2B5EF4-FFF2-40B4-BE49-F238E27FC236}">
                <a16:creationId xmlns:a16="http://schemas.microsoft.com/office/drawing/2014/main" id="{469CD584-BF51-7F39-B448-366A877674E8}"/>
              </a:ext>
            </a:extLst>
          </p:cNvPr>
          <p:cNvSpPr txBox="1"/>
          <p:nvPr/>
        </p:nvSpPr>
        <p:spPr>
          <a:xfrm>
            <a:off x="4772704" y="5559405"/>
            <a:ext cx="38054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13</a:t>
            </a:r>
          </a:p>
        </p:txBody>
      </p:sp>
      <p:sp>
        <p:nvSpPr>
          <p:cNvPr id="184" name="TextBox 197">
            <a:extLst>
              <a:ext uri="{FF2B5EF4-FFF2-40B4-BE49-F238E27FC236}">
                <a16:creationId xmlns:a16="http://schemas.microsoft.com/office/drawing/2014/main" id="{4105F45B-8B5C-58BE-F536-BCEF50BD85DA}"/>
              </a:ext>
            </a:extLst>
          </p:cNvPr>
          <p:cNvSpPr txBox="1"/>
          <p:nvPr/>
        </p:nvSpPr>
        <p:spPr>
          <a:xfrm>
            <a:off x="4111593" y="497313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88" name="Freeform: Shape 179">
            <a:extLst>
              <a:ext uri="{FF2B5EF4-FFF2-40B4-BE49-F238E27FC236}">
                <a16:creationId xmlns:a16="http://schemas.microsoft.com/office/drawing/2014/main" id="{EAAB6148-9637-9EDB-ED87-68531A298975}"/>
              </a:ext>
            </a:extLst>
          </p:cNvPr>
          <p:cNvSpPr/>
          <p:nvPr/>
        </p:nvSpPr>
        <p:spPr>
          <a:xfrm>
            <a:off x="4084465" y="4965583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90" name="Oval 196">
            <a:extLst>
              <a:ext uri="{FF2B5EF4-FFF2-40B4-BE49-F238E27FC236}">
                <a16:creationId xmlns:a16="http://schemas.microsoft.com/office/drawing/2014/main" id="{A799A82E-20B1-70C6-9AC4-9FCC37F693F4}"/>
              </a:ext>
            </a:extLst>
          </p:cNvPr>
          <p:cNvSpPr/>
          <p:nvPr/>
        </p:nvSpPr>
        <p:spPr>
          <a:xfrm>
            <a:off x="4184825" y="5053656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91" name="TextBox 197">
            <a:extLst>
              <a:ext uri="{FF2B5EF4-FFF2-40B4-BE49-F238E27FC236}">
                <a16:creationId xmlns:a16="http://schemas.microsoft.com/office/drawing/2014/main" id="{824EF089-4FBB-6BBF-0340-6E86A0B872C3}"/>
              </a:ext>
            </a:extLst>
          </p:cNvPr>
          <p:cNvSpPr txBox="1"/>
          <p:nvPr/>
        </p:nvSpPr>
        <p:spPr>
          <a:xfrm>
            <a:off x="4210082" y="5127734"/>
            <a:ext cx="38054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14</a:t>
            </a:r>
          </a:p>
        </p:txBody>
      </p:sp>
      <p:sp>
        <p:nvSpPr>
          <p:cNvPr id="208" name="Freeform: Shape 179">
            <a:extLst>
              <a:ext uri="{FF2B5EF4-FFF2-40B4-BE49-F238E27FC236}">
                <a16:creationId xmlns:a16="http://schemas.microsoft.com/office/drawing/2014/main" id="{95C7A5C6-6663-DE76-CC62-84AA0705D338}"/>
              </a:ext>
            </a:extLst>
          </p:cNvPr>
          <p:cNvSpPr/>
          <p:nvPr/>
        </p:nvSpPr>
        <p:spPr>
          <a:xfrm>
            <a:off x="6711540" y="5526418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09" name="Oval 196">
            <a:extLst>
              <a:ext uri="{FF2B5EF4-FFF2-40B4-BE49-F238E27FC236}">
                <a16:creationId xmlns:a16="http://schemas.microsoft.com/office/drawing/2014/main" id="{8396A363-9A84-FF49-3E14-6FDA3B25D13E}"/>
              </a:ext>
            </a:extLst>
          </p:cNvPr>
          <p:cNvSpPr/>
          <p:nvPr/>
        </p:nvSpPr>
        <p:spPr>
          <a:xfrm>
            <a:off x="6811900" y="5614491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210" name="TextBox 197">
            <a:extLst>
              <a:ext uri="{FF2B5EF4-FFF2-40B4-BE49-F238E27FC236}">
                <a16:creationId xmlns:a16="http://schemas.microsoft.com/office/drawing/2014/main" id="{F93368E5-4E9F-96DD-2A37-D131D045B065}"/>
              </a:ext>
            </a:extLst>
          </p:cNvPr>
          <p:cNvSpPr txBox="1"/>
          <p:nvPr/>
        </p:nvSpPr>
        <p:spPr>
          <a:xfrm>
            <a:off x="6836871" y="5668227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10</a:t>
            </a:r>
          </a:p>
        </p:txBody>
      </p:sp>
      <p:sp>
        <p:nvSpPr>
          <p:cNvPr id="211" name="TextBox 219">
            <a:extLst>
              <a:ext uri="{FF2B5EF4-FFF2-40B4-BE49-F238E27FC236}">
                <a16:creationId xmlns:a16="http://schemas.microsoft.com/office/drawing/2014/main" id="{AC3E4E65-16C1-149B-32AA-193531356D4F}"/>
              </a:ext>
            </a:extLst>
          </p:cNvPr>
          <p:cNvSpPr txBox="1"/>
          <p:nvPr/>
        </p:nvSpPr>
        <p:spPr>
          <a:xfrm>
            <a:off x="6827918" y="6324561"/>
            <a:ext cx="2771145" cy="55399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da-DK" sz="1000" dirty="0"/>
              <a:t>10. Alt du bør vide om Talentudvikling</a:t>
            </a:r>
          </a:p>
          <a:p>
            <a:r>
              <a:rPr lang="da-DK" sz="1000" dirty="0"/>
              <a:t> i sport v. Kristoffer Henriksen </a:t>
            </a:r>
          </a:p>
          <a:p>
            <a:r>
              <a:rPr lang="da-DK" sz="1000" dirty="0"/>
              <a:t>(Professor, SDU)</a:t>
            </a:r>
          </a:p>
        </p:txBody>
      </p:sp>
      <p:sp>
        <p:nvSpPr>
          <p:cNvPr id="214" name="TextBox 219">
            <a:extLst>
              <a:ext uri="{FF2B5EF4-FFF2-40B4-BE49-F238E27FC236}">
                <a16:creationId xmlns:a16="http://schemas.microsoft.com/office/drawing/2014/main" id="{84D62732-27FF-5C26-BE70-91D1649544DD}"/>
              </a:ext>
            </a:extLst>
          </p:cNvPr>
          <p:cNvSpPr txBox="1"/>
          <p:nvPr/>
        </p:nvSpPr>
        <p:spPr>
          <a:xfrm>
            <a:off x="4679107" y="6304002"/>
            <a:ext cx="1960702" cy="55399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11. Sæt turbo på træning og giv feedback der flytter</a:t>
            </a:r>
          </a:p>
          <a:p>
            <a:pPr algn="r"/>
            <a:r>
              <a:rPr lang="da-DK" sz="1000" dirty="0"/>
              <a:t>v. Louise </a:t>
            </a:r>
            <a:r>
              <a:rPr lang="da-DK" sz="1000" dirty="0" err="1"/>
              <a:t>Kamuk</a:t>
            </a:r>
            <a:r>
              <a:rPr lang="da-DK" sz="1000" dirty="0"/>
              <a:t> Storm (</a:t>
            </a:r>
            <a:r>
              <a:rPr lang="da-DK" sz="1000" dirty="0" err="1"/>
              <a:t>PhD</a:t>
            </a:r>
            <a:r>
              <a:rPr lang="da-DK" sz="1000" dirty="0"/>
              <a:t>. SDU) </a:t>
            </a:r>
          </a:p>
        </p:txBody>
      </p:sp>
      <p:sp>
        <p:nvSpPr>
          <p:cNvPr id="217" name="TextBox 219">
            <a:extLst>
              <a:ext uri="{FF2B5EF4-FFF2-40B4-BE49-F238E27FC236}">
                <a16:creationId xmlns:a16="http://schemas.microsoft.com/office/drawing/2014/main" id="{D11216E3-463A-ADBE-4595-06ED16AA4248}"/>
              </a:ext>
            </a:extLst>
          </p:cNvPr>
          <p:cNvSpPr txBox="1"/>
          <p:nvPr/>
        </p:nvSpPr>
        <p:spPr>
          <a:xfrm>
            <a:off x="1648320" y="6034553"/>
            <a:ext cx="3205555" cy="55399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12. Empowerment - lær talentet at tage styring v. refleksion</a:t>
            </a:r>
          </a:p>
          <a:p>
            <a:pPr algn="r"/>
            <a:r>
              <a:rPr lang="da-DK" sz="1000" dirty="0"/>
              <a:t>v. Anders Lund (</a:t>
            </a:r>
            <a:r>
              <a:rPr lang="da-DK" sz="1000" dirty="0" err="1"/>
              <a:t>tidl</a:t>
            </a:r>
            <a:r>
              <a:rPr lang="da-DK" sz="1000" dirty="0"/>
              <a:t> landstræner DCU)</a:t>
            </a:r>
          </a:p>
          <a:p>
            <a:pPr algn="r"/>
            <a:endParaRPr lang="da-DK" sz="1000" dirty="0"/>
          </a:p>
        </p:txBody>
      </p:sp>
      <p:sp>
        <p:nvSpPr>
          <p:cNvPr id="237" name="Freeform: Shape 179">
            <a:extLst>
              <a:ext uri="{FF2B5EF4-FFF2-40B4-BE49-F238E27FC236}">
                <a16:creationId xmlns:a16="http://schemas.microsoft.com/office/drawing/2014/main" id="{4E26108F-7CE9-F875-594A-D44BEB3E4252}"/>
              </a:ext>
            </a:extLst>
          </p:cNvPr>
          <p:cNvSpPr/>
          <p:nvPr/>
        </p:nvSpPr>
        <p:spPr>
          <a:xfrm>
            <a:off x="8948279" y="6526093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38" name="Tekstfelt 237">
            <a:extLst>
              <a:ext uri="{FF2B5EF4-FFF2-40B4-BE49-F238E27FC236}">
                <a16:creationId xmlns:a16="http://schemas.microsoft.com/office/drawing/2014/main" id="{A881FC54-74FD-C59A-ECC7-F786D2373A30}"/>
              </a:ext>
            </a:extLst>
          </p:cNvPr>
          <p:cNvSpPr txBox="1"/>
          <p:nvPr/>
        </p:nvSpPr>
        <p:spPr>
          <a:xfrm>
            <a:off x="9165372" y="6501659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2022/23</a:t>
            </a:r>
          </a:p>
        </p:txBody>
      </p:sp>
      <p:sp>
        <p:nvSpPr>
          <p:cNvPr id="239" name="Freeform: Shape 179">
            <a:extLst>
              <a:ext uri="{FF2B5EF4-FFF2-40B4-BE49-F238E27FC236}">
                <a16:creationId xmlns:a16="http://schemas.microsoft.com/office/drawing/2014/main" id="{AE7B720E-0FEC-DDAE-5BF1-307D525FF53F}"/>
              </a:ext>
            </a:extLst>
          </p:cNvPr>
          <p:cNvSpPr/>
          <p:nvPr/>
        </p:nvSpPr>
        <p:spPr>
          <a:xfrm>
            <a:off x="10182994" y="6169462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46" name="Tekstfelt 245">
            <a:extLst>
              <a:ext uri="{FF2B5EF4-FFF2-40B4-BE49-F238E27FC236}">
                <a16:creationId xmlns:a16="http://schemas.microsoft.com/office/drawing/2014/main" id="{584A902C-5934-5EF1-1779-9DC0AF7E4E76}"/>
              </a:ext>
            </a:extLst>
          </p:cNvPr>
          <p:cNvSpPr txBox="1"/>
          <p:nvPr/>
        </p:nvSpPr>
        <p:spPr>
          <a:xfrm>
            <a:off x="10400087" y="6145028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2023/24</a:t>
            </a:r>
          </a:p>
        </p:txBody>
      </p:sp>
      <p:sp>
        <p:nvSpPr>
          <p:cNvPr id="247" name="Freeform: Shape 179">
            <a:extLst>
              <a:ext uri="{FF2B5EF4-FFF2-40B4-BE49-F238E27FC236}">
                <a16:creationId xmlns:a16="http://schemas.microsoft.com/office/drawing/2014/main" id="{A18E1EBA-B25B-A2D0-109C-A58C0833870C}"/>
              </a:ext>
            </a:extLst>
          </p:cNvPr>
          <p:cNvSpPr/>
          <p:nvPr/>
        </p:nvSpPr>
        <p:spPr>
          <a:xfrm>
            <a:off x="10182994" y="6519327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48" name="Tekstfelt 247">
            <a:extLst>
              <a:ext uri="{FF2B5EF4-FFF2-40B4-BE49-F238E27FC236}">
                <a16:creationId xmlns:a16="http://schemas.microsoft.com/office/drawing/2014/main" id="{E0F8E6F2-630C-3C52-4864-E0D7C5788712}"/>
              </a:ext>
            </a:extLst>
          </p:cNvPr>
          <p:cNvSpPr txBox="1"/>
          <p:nvPr/>
        </p:nvSpPr>
        <p:spPr>
          <a:xfrm>
            <a:off x="10400087" y="6494893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2024/25</a:t>
            </a:r>
          </a:p>
        </p:txBody>
      </p:sp>
      <p:sp>
        <p:nvSpPr>
          <p:cNvPr id="249" name="Freeform: Shape 179">
            <a:extLst>
              <a:ext uri="{FF2B5EF4-FFF2-40B4-BE49-F238E27FC236}">
                <a16:creationId xmlns:a16="http://schemas.microsoft.com/office/drawing/2014/main" id="{6E0637A8-B3DF-D10A-6430-4178A257C134}"/>
              </a:ext>
            </a:extLst>
          </p:cNvPr>
          <p:cNvSpPr/>
          <p:nvPr/>
        </p:nvSpPr>
        <p:spPr>
          <a:xfrm>
            <a:off x="8948279" y="6192545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50" name="Tekstfelt 249">
            <a:extLst>
              <a:ext uri="{FF2B5EF4-FFF2-40B4-BE49-F238E27FC236}">
                <a16:creationId xmlns:a16="http://schemas.microsoft.com/office/drawing/2014/main" id="{990ED9F0-1139-7CED-E78B-BFE68D0A4F2E}"/>
              </a:ext>
            </a:extLst>
          </p:cNvPr>
          <p:cNvSpPr txBox="1"/>
          <p:nvPr/>
        </p:nvSpPr>
        <p:spPr>
          <a:xfrm>
            <a:off x="9165372" y="616811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 2021/22</a:t>
            </a:r>
          </a:p>
        </p:txBody>
      </p:sp>
      <p:sp>
        <p:nvSpPr>
          <p:cNvPr id="4" name="TextBox 232">
            <a:extLst>
              <a:ext uri="{FF2B5EF4-FFF2-40B4-BE49-F238E27FC236}">
                <a16:creationId xmlns:a16="http://schemas.microsoft.com/office/drawing/2014/main" id="{F6B45859-2F9C-BEAF-85FA-610FC7B03A5D}"/>
              </a:ext>
            </a:extLst>
          </p:cNvPr>
          <p:cNvSpPr txBox="1"/>
          <p:nvPr/>
        </p:nvSpPr>
        <p:spPr>
          <a:xfrm>
            <a:off x="8800174" y="4124707"/>
            <a:ext cx="3108949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7. Dual </a:t>
            </a:r>
            <a:r>
              <a:rPr lang="da-DK" sz="1000" dirty="0" err="1">
                <a:ea typeface="Times New Roman" panose="02020603050405020304" pitchFamily="18" charset="0"/>
                <a:cs typeface="Calibri" panose="020F0502020204030204" pitchFamily="34" charset="0"/>
              </a:rPr>
              <a:t>career</a:t>
            </a:r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, det hele menneske i praksis</a:t>
            </a:r>
          </a:p>
          <a:p>
            <a:r>
              <a:rPr lang="da-DK" sz="1000" dirty="0"/>
              <a:t>v. OTU: Samspil mellem eliteidrætten og skolen. </a:t>
            </a:r>
          </a:p>
        </p:txBody>
      </p:sp>
      <p:sp>
        <p:nvSpPr>
          <p:cNvPr id="8" name="TextBox 197">
            <a:extLst>
              <a:ext uri="{FF2B5EF4-FFF2-40B4-BE49-F238E27FC236}">
                <a16:creationId xmlns:a16="http://schemas.microsoft.com/office/drawing/2014/main" id="{5CAC7EA1-235B-7356-8D9E-3375A3260E8C}"/>
              </a:ext>
            </a:extLst>
          </p:cNvPr>
          <p:cNvSpPr txBox="1"/>
          <p:nvPr/>
        </p:nvSpPr>
        <p:spPr>
          <a:xfrm>
            <a:off x="3524033" y="3702346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9" name="Freeform: Shape 179">
            <a:extLst>
              <a:ext uri="{FF2B5EF4-FFF2-40B4-BE49-F238E27FC236}">
                <a16:creationId xmlns:a16="http://schemas.microsoft.com/office/drawing/2014/main" id="{A56CA2F6-775F-4092-4B11-567907596025}"/>
              </a:ext>
            </a:extLst>
          </p:cNvPr>
          <p:cNvSpPr/>
          <p:nvPr/>
        </p:nvSpPr>
        <p:spPr>
          <a:xfrm>
            <a:off x="3496905" y="3694797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1" name="Oval 196">
            <a:extLst>
              <a:ext uri="{FF2B5EF4-FFF2-40B4-BE49-F238E27FC236}">
                <a16:creationId xmlns:a16="http://schemas.microsoft.com/office/drawing/2014/main" id="{BDBD40D3-79BA-FFAD-6690-5ABF214E714C}"/>
              </a:ext>
            </a:extLst>
          </p:cNvPr>
          <p:cNvSpPr/>
          <p:nvPr/>
        </p:nvSpPr>
        <p:spPr>
          <a:xfrm>
            <a:off x="3597265" y="3782870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2" name="TextBox 197">
            <a:extLst>
              <a:ext uri="{FF2B5EF4-FFF2-40B4-BE49-F238E27FC236}">
                <a16:creationId xmlns:a16="http://schemas.microsoft.com/office/drawing/2014/main" id="{B852AF88-13D3-BEFA-B881-F76C8DDB32A2}"/>
              </a:ext>
            </a:extLst>
          </p:cNvPr>
          <p:cNvSpPr txBox="1"/>
          <p:nvPr/>
        </p:nvSpPr>
        <p:spPr>
          <a:xfrm>
            <a:off x="3622236" y="3836606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16</a:t>
            </a:r>
          </a:p>
        </p:txBody>
      </p:sp>
      <p:sp>
        <p:nvSpPr>
          <p:cNvPr id="13" name="TextBox 197">
            <a:extLst>
              <a:ext uri="{FF2B5EF4-FFF2-40B4-BE49-F238E27FC236}">
                <a16:creationId xmlns:a16="http://schemas.microsoft.com/office/drawing/2014/main" id="{F42080A3-91E3-94CF-D253-4FD9F3413CFC}"/>
              </a:ext>
            </a:extLst>
          </p:cNvPr>
          <p:cNvSpPr txBox="1"/>
          <p:nvPr/>
        </p:nvSpPr>
        <p:spPr>
          <a:xfrm>
            <a:off x="3514150" y="300722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4" name="Freeform: Shape 179">
            <a:extLst>
              <a:ext uri="{FF2B5EF4-FFF2-40B4-BE49-F238E27FC236}">
                <a16:creationId xmlns:a16="http://schemas.microsoft.com/office/drawing/2014/main" id="{0EEA81FD-266A-197E-EDB8-6D7020166E95}"/>
              </a:ext>
            </a:extLst>
          </p:cNvPr>
          <p:cNvSpPr/>
          <p:nvPr/>
        </p:nvSpPr>
        <p:spPr>
          <a:xfrm>
            <a:off x="3487022" y="2999672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9" name="Oval 196">
            <a:extLst>
              <a:ext uri="{FF2B5EF4-FFF2-40B4-BE49-F238E27FC236}">
                <a16:creationId xmlns:a16="http://schemas.microsoft.com/office/drawing/2014/main" id="{7E8FC5D2-F79A-96F5-3C39-5A5FED497F07}"/>
              </a:ext>
            </a:extLst>
          </p:cNvPr>
          <p:cNvSpPr/>
          <p:nvPr/>
        </p:nvSpPr>
        <p:spPr>
          <a:xfrm>
            <a:off x="3587382" y="3087745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20" name="TextBox 197">
            <a:extLst>
              <a:ext uri="{FF2B5EF4-FFF2-40B4-BE49-F238E27FC236}">
                <a16:creationId xmlns:a16="http://schemas.microsoft.com/office/drawing/2014/main" id="{6C95A50F-88CC-6B70-2E29-177078C9CF2E}"/>
              </a:ext>
            </a:extLst>
          </p:cNvPr>
          <p:cNvSpPr txBox="1"/>
          <p:nvPr/>
        </p:nvSpPr>
        <p:spPr>
          <a:xfrm>
            <a:off x="3612353" y="3141481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17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CB41E313-5869-F89A-FE14-5F02F9C73671}"/>
              </a:ext>
            </a:extLst>
          </p:cNvPr>
          <p:cNvSpPr txBox="1"/>
          <p:nvPr/>
        </p:nvSpPr>
        <p:spPr>
          <a:xfrm>
            <a:off x="740702" y="5087996"/>
            <a:ext cx="33041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dirty="0"/>
              <a:t>15. Relationer og teams i highperformance-miljøer Del 2</a:t>
            </a:r>
          </a:p>
          <a:p>
            <a:pPr algn="r"/>
            <a:r>
              <a:rPr lang="da-DK" sz="1000" dirty="0"/>
              <a:t>v. Morten Bertelsen (Sportspsykolog, FCK)</a:t>
            </a:r>
          </a:p>
          <a:p>
            <a:endParaRPr lang="da-DK" dirty="0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CCF08075-B8B5-C3A0-3B5A-16B3A41AB0E5}"/>
              </a:ext>
            </a:extLst>
          </p:cNvPr>
          <p:cNvSpPr txBox="1"/>
          <p:nvPr/>
        </p:nvSpPr>
        <p:spPr>
          <a:xfrm>
            <a:off x="165444" y="3715780"/>
            <a:ext cx="33153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16. Unges trivsel og den svære samtale</a:t>
            </a:r>
          </a:p>
          <a:p>
            <a:pPr algn="r"/>
            <a:r>
              <a:rPr lang="da-DK" sz="1000" dirty="0"/>
              <a:t>v. Ane Qvortrup (professor SDU) og </a:t>
            </a:r>
          </a:p>
          <a:p>
            <a:pPr algn="r"/>
            <a:r>
              <a:rPr lang="da-DK" sz="1000" dirty="0"/>
              <a:t>Anders Flemming Bendixen (sportspsykolog Team Danmark)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AF58FD6B-ACAB-21B8-DDC1-4BC187827016}"/>
              </a:ext>
            </a:extLst>
          </p:cNvPr>
          <p:cNvSpPr txBox="1"/>
          <p:nvPr/>
        </p:nvSpPr>
        <p:spPr>
          <a:xfrm>
            <a:off x="500879" y="2937976"/>
            <a:ext cx="2794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17. Kulturskabelse og relationer fra børneidræt til </a:t>
            </a:r>
          </a:p>
          <a:p>
            <a:pPr algn="r"/>
            <a:r>
              <a:rPr lang="da-DK" sz="1000" dirty="0"/>
              <a:t>Professionelle topsportsmiljøer</a:t>
            </a:r>
          </a:p>
          <a:p>
            <a:pPr algn="r"/>
            <a:r>
              <a:rPr lang="da-DK" sz="1000" dirty="0"/>
              <a:t>v. Jesper </a:t>
            </a:r>
            <a:r>
              <a:rPr lang="da-DK" sz="1000" dirty="0" err="1"/>
              <a:t>Nøddesbo</a:t>
            </a:r>
            <a:r>
              <a:rPr lang="da-DK" sz="1000" dirty="0"/>
              <a:t>  (Håndboldspiller og træner)</a:t>
            </a:r>
          </a:p>
          <a:p>
            <a:endParaRPr lang="da-DK" dirty="0"/>
          </a:p>
        </p:txBody>
      </p:sp>
      <p:sp>
        <p:nvSpPr>
          <p:cNvPr id="28" name="Freeform: Shape 179">
            <a:extLst>
              <a:ext uri="{FF2B5EF4-FFF2-40B4-BE49-F238E27FC236}">
                <a16:creationId xmlns:a16="http://schemas.microsoft.com/office/drawing/2014/main" id="{9DCCB5E7-4188-D78F-9BCB-F5CE52647D1D}"/>
              </a:ext>
            </a:extLst>
          </p:cNvPr>
          <p:cNvSpPr/>
          <p:nvPr/>
        </p:nvSpPr>
        <p:spPr>
          <a:xfrm>
            <a:off x="11234738" y="6162789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AC18D562-9292-D919-38BE-0FFAAF923CB2}"/>
              </a:ext>
            </a:extLst>
          </p:cNvPr>
          <p:cNvSpPr txBox="1"/>
          <p:nvPr/>
        </p:nvSpPr>
        <p:spPr>
          <a:xfrm>
            <a:off x="11451831" y="6138355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2025/26</a:t>
            </a:r>
          </a:p>
        </p:txBody>
      </p:sp>
      <p:sp>
        <p:nvSpPr>
          <p:cNvPr id="30" name="TextBox 197">
            <a:extLst>
              <a:ext uri="{FF2B5EF4-FFF2-40B4-BE49-F238E27FC236}">
                <a16:creationId xmlns:a16="http://schemas.microsoft.com/office/drawing/2014/main" id="{27F55256-539E-9064-5DAA-72B65474091E}"/>
              </a:ext>
            </a:extLst>
          </p:cNvPr>
          <p:cNvSpPr txBox="1"/>
          <p:nvPr/>
        </p:nvSpPr>
        <p:spPr>
          <a:xfrm>
            <a:off x="3733367" y="234588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31" name="Freeform: Shape 179">
            <a:extLst>
              <a:ext uri="{FF2B5EF4-FFF2-40B4-BE49-F238E27FC236}">
                <a16:creationId xmlns:a16="http://schemas.microsoft.com/office/drawing/2014/main" id="{80FAAD8D-AA4C-6477-5413-417ACBE16689}"/>
              </a:ext>
            </a:extLst>
          </p:cNvPr>
          <p:cNvSpPr/>
          <p:nvPr/>
        </p:nvSpPr>
        <p:spPr>
          <a:xfrm>
            <a:off x="3706239" y="2338332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32" name="Oval 196">
            <a:extLst>
              <a:ext uri="{FF2B5EF4-FFF2-40B4-BE49-F238E27FC236}">
                <a16:creationId xmlns:a16="http://schemas.microsoft.com/office/drawing/2014/main" id="{41180A64-C6FA-D404-6312-1008F5C9A4BD}"/>
              </a:ext>
            </a:extLst>
          </p:cNvPr>
          <p:cNvSpPr/>
          <p:nvPr/>
        </p:nvSpPr>
        <p:spPr>
          <a:xfrm>
            <a:off x="3806599" y="2426405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33" name="TextBox 197">
            <a:extLst>
              <a:ext uri="{FF2B5EF4-FFF2-40B4-BE49-F238E27FC236}">
                <a16:creationId xmlns:a16="http://schemas.microsoft.com/office/drawing/2014/main" id="{A5899367-3199-1E28-D45A-4E982583C7FF}"/>
              </a:ext>
            </a:extLst>
          </p:cNvPr>
          <p:cNvSpPr txBox="1"/>
          <p:nvPr/>
        </p:nvSpPr>
        <p:spPr>
          <a:xfrm>
            <a:off x="3831570" y="2480141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18</a:t>
            </a:r>
          </a:p>
        </p:txBody>
      </p:sp>
      <p:sp>
        <p:nvSpPr>
          <p:cNvPr id="34" name="TextBox 197">
            <a:extLst>
              <a:ext uri="{FF2B5EF4-FFF2-40B4-BE49-F238E27FC236}">
                <a16:creationId xmlns:a16="http://schemas.microsoft.com/office/drawing/2014/main" id="{7EC1A2E1-E4B9-24CD-414A-61DAF8356199}"/>
              </a:ext>
            </a:extLst>
          </p:cNvPr>
          <p:cNvSpPr txBox="1"/>
          <p:nvPr/>
        </p:nvSpPr>
        <p:spPr>
          <a:xfrm>
            <a:off x="4063757" y="1726146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35" name="Freeform: Shape 179">
            <a:extLst>
              <a:ext uri="{FF2B5EF4-FFF2-40B4-BE49-F238E27FC236}">
                <a16:creationId xmlns:a16="http://schemas.microsoft.com/office/drawing/2014/main" id="{503ADCE6-5883-2186-ED1E-7680669BFD03}"/>
              </a:ext>
            </a:extLst>
          </p:cNvPr>
          <p:cNvSpPr/>
          <p:nvPr/>
        </p:nvSpPr>
        <p:spPr>
          <a:xfrm>
            <a:off x="4036629" y="1718597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42" name="Oval 196">
            <a:extLst>
              <a:ext uri="{FF2B5EF4-FFF2-40B4-BE49-F238E27FC236}">
                <a16:creationId xmlns:a16="http://schemas.microsoft.com/office/drawing/2014/main" id="{E67D12D6-E35F-B7D1-ADAF-D2344F1754E4}"/>
              </a:ext>
            </a:extLst>
          </p:cNvPr>
          <p:cNvSpPr/>
          <p:nvPr/>
        </p:nvSpPr>
        <p:spPr>
          <a:xfrm>
            <a:off x="4136989" y="1806670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43" name="TextBox 197">
            <a:extLst>
              <a:ext uri="{FF2B5EF4-FFF2-40B4-BE49-F238E27FC236}">
                <a16:creationId xmlns:a16="http://schemas.microsoft.com/office/drawing/2014/main" id="{DF011D65-6A9A-49F6-8349-3DFF50EEF19A}"/>
              </a:ext>
            </a:extLst>
          </p:cNvPr>
          <p:cNvSpPr txBox="1"/>
          <p:nvPr/>
        </p:nvSpPr>
        <p:spPr>
          <a:xfrm>
            <a:off x="4161960" y="1860406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19</a:t>
            </a:r>
          </a:p>
        </p:txBody>
      </p:sp>
      <p:sp>
        <p:nvSpPr>
          <p:cNvPr id="44" name="TextBox 197">
            <a:extLst>
              <a:ext uri="{FF2B5EF4-FFF2-40B4-BE49-F238E27FC236}">
                <a16:creationId xmlns:a16="http://schemas.microsoft.com/office/drawing/2014/main" id="{4F8A844D-097E-BE6C-A885-D874C254CD26}"/>
              </a:ext>
            </a:extLst>
          </p:cNvPr>
          <p:cNvSpPr txBox="1"/>
          <p:nvPr/>
        </p:nvSpPr>
        <p:spPr>
          <a:xfrm>
            <a:off x="4620615" y="1282894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48" name="Freeform: Shape 179">
            <a:extLst>
              <a:ext uri="{FF2B5EF4-FFF2-40B4-BE49-F238E27FC236}">
                <a16:creationId xmlns:a16="http://schemas.microsoft.com/office/drawing/2014/main" id="{BEF1A82D-0B71-EB37-5979-39464967CCEC}"/>
              </a:ext>
            </a:extLst>
          </p:cNvPr>
          <p:cNvSpPr/>
          <p:nvPr/>
        </p:nvSpPr>
        <p:spPr>
          <a:xfrm>
            <a:off x="4593487" y="1275345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49" name="Oval 196">
            <a:extLst>
              <a:ext uri="{FF2B5EF4-FFF2-40B4-BE49-F238E27FC236}">
                <a16:creationId xmlns:a16="http://schemas.microsoft.com/office/drawing/2014/main" id="{843329B9-1222-2E64-6D4D-BE1C06351E38}"/>
              </a:ext>
            </a:extLst>
          </p:cNvPr>
          <p:cNvSpPr/>
          <p:nvPr/>
        </p:nvSpPr>
        <p:spPr>
          <a:xfrm>
            <a:off x="4693847" y="1363418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50" name="TextBox 197">
            <a:extLst>
              <a:ext uri="{FF2B5EF4-FFF2-40B4-BE49-F238E27FC236}">
                <a16:creationId xmlns:a16="http://schemas.microsoft.com/office/drawing/2014/main" id="{6A7CF5A6-A940-221C-14E4-D6D67ED0FBEF}"/>
              </a:ext>
            </a:extLst>
          </p:cNvPr>
          <p:cNvSpPr txBox="1"/>
          <p:nvPr/>
        </p:nvSpPr>
        <p:spPr>
          <a:xfrm>
            <a:off x="4718818" y="1417154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20</a:t>
            </a:r>
          </a:p>
        </p:txBody>
      </p:sp>
      <p:sp>
        <p:nvSpPr>
          <p:cNvPr id="52" name="TextBox 197">
            <a:extLst>
              <a:ext uri="{FF2B5EF4-FFF2-40B4-BE49-F238E27FC236}">
                <a16:creationId xmlns:a16="http://schemas.microsoft.com/office/drawing/2014/main" id="{E8DEC3EF-4C16-D82E-D3B9-513ECBFD5B0D}"/>
              </a:ext>
            </a:extLst>
          </p:cNvPr>
          <p:cNvSpPr txBox="1"/>
          <p:nvPr/>
        </p:nvSpPr>
        <p:spPr>
          <a:xfrm>
            <a:off x="5249831" y="101950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54" name="Freeform: Shape 179">
            <a:extLst>
              <a:ext uri="{FF2B5EF4-FFF2-40B4-BE49-F238E27FC236}">
                <a16:creationId xmlns:a16="http://schemas.microsoft.com/office/drawing/2014/main" id="{33FB84B3-F343-9477-5C1B-0A558B58F4CE}"/>
              </a:ext>
            </a:extLst>
          </p:cNvPr>
          <p:cNvSpPr/>
          <p:nvPr/>
        </p:nvSpPr>
        <p:spPr>
          <a:xfrm>
            <a:off x="5222703" y="1011952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56" name="Oval 196">
            <a:extLst>
              <a:ext uri="{FF2B5EF4-FFF2-40B4-BE49-F238E27FC236}">
                <a16:creationId xmlns:a16="http://schemas.microsoft.com/office/drawing/2014/main" id="{40B21D19-01A9-691F-FE1F-FDDA9A8FBF4E}"/>
              </a:ext>
            </a:extLst>
          </p:cNvPr>
          <p:cNvSpPr/>
          <p:nvPr/>
        </p:nvSpPr>
        <p:spPr>
          <a:xfrm>
            <a:off x="5323063" y="1100025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58" name="TextBox 197">
            <a:extLst>
              <a:ext uri="{FF2B5EF4-FFF2-40B4-BE49-F238E27FC236}">
                <a16:creationId xmlns:a16="http://schemas.microsoft.com/office/drawing/2014/main" id="{DADE908F-1D73-677F-86A1-BF283DF3DDA7}"/>
              </a:ext>
            </a:extLst>
          </p:cNvPr>
          <p:cNvSpPr txBox="1"/>
          <p:nvPr/>
        </p:nvSpPr>
        <p:spPr>
          <a:xfrm>
            <a:off x="5348034" y="1153761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21</a:t>
            </a:r>
          </a:p>
        </p:txBody>
      </p:sp>
      <p:sp>
        <p:nvSpPr>
          <p:cNvPr id="59" name="TextBox 219">
            <a:extLst>
              <a:ext uri="{FF2B5EF4-FFF2-40B4-BE49-F238E27FC236}">
                <a16:creationId xmlns:a16="http://schemas.microsoft.com/office/drawing/2014/main" id="{2180161A-3C36-656F-1647-23C3762EEAD2}"/>
              </a:ext>
            </a:extLst>
          </p:cNvPr>
          <p:cNvSpPr txBox="1"/>
          <p:nvPr/>
        </p:nvSpPr>
        <p:spPr>
          <a:xfrm>
            <a:off x="130629" y="2410509"/>
            <a:ext cx="3492051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18. Arkitekterne bag talentfulde elitesportsmiljøer</a:t>
            </a:r>
          </a:p>
          <a:p>
            <a:pPr algn="r"/>
            <a:r>
              <a:rPr lang="da-DK" sz="1000" dirty="0"/>
              <a:t>v. Kristoffer Henriksen (Professor , SDU)</a:t>
            </a:r>
          </a:p>
        </p:txBody>
      </p:sp>
      <p:sp>
        <p:nvSpPr>
          <p:cNvPr id="60" name="TextBox 219">
            <a:extLst>
              <a:ext uri="{FF2B5EF4-FFF2-40B4-BE49-F238E27FC236}">
                <a16:creationId xmlns:a16="http://schemas.microsoft.com/office/drawing/2014/main" id="{6E234726-6B78-1A2E-2A37-6BA8721FA931}"/>
              </a:ext>
            </a:extLst>
          </p:cNvPr>
          <p:cNvSpPr txBox="1"/>
          <p:nvPr/>
        </p:nvSpPr>
        <p:spPr>
          <a:xfrm>
            <a:off x="127085" y="1643164"/>
            <a:ext cx="3758496" cy="70788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19. Fra ungdomstalent til senior elite </a:t>
            </a:r>
          </a:p>
          <a:p>
            <a:pPr algn="r"/>
            <a:r>
              <a:rPr lang="da-DK" sz="1000" dirty="0"/>
              <a:t>v/Lars Balle Christensen (Sportsdirektør, Team Danmark)</a:t>
            </a:r>
          </a:p>
          <a:p>
            <a:pPr algn="r"/>
            <a:r>
              <a:rPr lang="da-DK" sz="1000" dirty="0"/>
              <a:t>Anders Tranberg (Talentansvarlig, Team Danmark</a:t>
            </a:r>
          </a:p>
          <a:p>
            <a:pPr algn="r"/>
            <a:r>
              <a:rPr lang="da-DK" sz="1000" dirty="0"/>
              <a:t>Christina Teller (Faglige Leder Karriere og Talentudvikling)</a:t>
            </a:r>
          </a:p>
        </p:txBody>
      </p:sp>
    </p:spTree>
    <p:extLst>
      <p:ext uri="{BB962C8B-B14F-4D97-AF65-F5344CB8AC3E}">
        <p14:creationId xmlns:p14="http://schemas.microsoft.com/office/powerpoint/2010/main" val="146968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AFC78-9AB6-06E8-2653-AE3D08067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AC42E19-D419-D503-777F-06C22AE4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47732"/>
            <a:ext cx="8010595" cy="452166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E8B41B2-8E7A-6778-A7AC-133135DF5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1023D9-F218-DCAC-302E-FF0D391E6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442C70CE-90F2-90E9-F9D5-F356C7022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34F3AA4-F9ED-4B38-0339-B935A9A22FFF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sp>
        <p:nvSpPr>
          <p:cNvPr id="10" name="Eksplosion: 8 pkt 9">
            <a:extLst>
              <a:ext uri="{FF2B5EF4-FFF2-40B4-BE49-F238E27FC236}">
                <a16:creationId xmlns:a16="http://schemas.microsoft.com/office/drawing/2014/main" id="{06D32AE2-637B-47DD-D7D4-BF3A2F694B07}"/>
              </a:ext>
            </a:extLst>
          </p:cNvPr>
          <p:cNvSpPr/>
          <p:nvPr/>
        </p:nvSpPr>
        <p:spPr>
          <a:xfrm>
            <a:off x="9127808" y="2160707"/>
            <a:ext cx="2622430" cy="2967487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highlight>
                  <a:srgbClr val="000000"/>
                </a:highlight>
              </a:rPr>
              <a:t>Ansøgningsfrist 1. juni 2026</a:t>
            </a:r>
          </a:p>
        </p:txBody>
      </p:sp>
    </p:spTree>
    <p:extLst>
      <p:ext uri="{BB962C8B-B14F-4D97-AF65-F5344CB8AC3E}">
        <p14:creationId xmlns:p14="http://schemas.microsoft.com/office/powerpoint/2010/main" val="383487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A899C-CF89-E77D-228B-859F2832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9438E62-E3B5-7E57-A0C5-489E084A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A1B9C0-1C3B-25B9-C49F-F3FE59006F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76CEA04-7862-91EB-8225-5BBE94338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79B539D-2F71-7FFA-FB64-74484D9F44A4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00B12FBC-603D-8310-A2C8-7E4F6B0B4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34" y="1626978"/>
            <a:ext cx="3941772" cy="422227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95E6239C-76F2-D553-DA04-705813A76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962" y="1626978"/>
            <a:ext cx="3727252" cy="4270911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8363DF44-B9BA-FC73-E857-F91081015C77}"/>
              </a:ext>
            </a:extLst>
          </p:cNvPr>
          <p:cNvSpPr txBox="1"/>
          <p:nvPr/>
        </p:nvSpPr>
        <p:spPr>
          <a:xfrm>
            <a:off x="8742065" y="1868273"/>
            <a:ext cx="31776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Afvikles </a:t>
            </a:r>
            <a:r>
              <a:rPr lang="da-DK" dirty="0" err="1"/>
              <a:t>okt</a:t>
            </a:r>
            <a:r>
              <a:rPr lang="da-DK" dirty="0"/>
              <a:t> 26 – marts 27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Pris 24.000 kr./pers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Evt. tilskud fra OK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Ansøgningsfrist 15. maj 2026</a:t>
            </a:r>
          </a:p>
        </p:txBody>
      </p:sp>
    </p:spTree>
    <p:extLst>
      <p:ext uri="{BB962C8B-B14F-4D97-AF65-F5344CB8AC3E}">
        <p14:creationId xmlns:p14="http://schemas.microsoft.com/office/powerpoint/2010/main" val="295239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D8845-D3DE-CDBC-77FF-60E2AAB4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7151705-2828-6E4C-4D2B-9D8C0CC5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7EE3C9-8C01-4BDC-29C2-CEF8E82CBB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B6582FF5-12CD-2179-705C-6EC06BD93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B0A5504-E630-2036-3578-43823E8C70BF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3E95B64-9D00-14A5-EAA1-11DCAD48C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932" y="241272"/>
            <a:ext cx="4658118" cy="661672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9149F64-56E4-4352-FF1E-C2E07AB2F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05" y="1561890"/>
            <a:ext cx="3263529" cy="4611841"/>
          </a:xfrm>
          <a:prstGeom prst="rect">
            <a:avLst/>
          </a:prstGeom>
        </p:spPr>
      </p:pic>
      <p:sp>
        <p:nvSpPr>
          <p:cNvPr id="9" name="Pil: højre 8">
            <a:extLst>
              <a:ext uri="{FF2B5EF4-FFF2-40B4-BE49-F238E27FC236}">
                <a16:creationId xmlns:a16="http://schemas.microsoft.com/office/drawing/2014/main" id="{198F5A9D-9A77-BCF9-DE43-EEA910AF98CF}"/>
              </a:ext>
            </a:extLst>
          </p:cNvPr>
          <p:cNvSpPr/>
          <p:nvPr/>
        </p:nvSpPr>
        <p:spPr>
          <a:xfrm>
            <a:off x="3721524" y="3727575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505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687</Words>
  <Application>Microsoft Office PowerPoint</Application>
  <PresentationFormat>Widescreen</PresentationFormat>
  <Paragraphs>193</Paragraphs>
  <Slides>8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Office-tema</vt:lpstr>
      <vt:lpstr>PowerPoint-præsentation</vt:lpstr>
      <vt:lpstr> </vt:lpstr>
      <vt:lpstr> </vt:lpstr>
      <vt:lpstr> </vt:lpstr>
      <vt:lpstr>PowerPoint-præsentation</vt:lpstr>
      <vt:lpstr> </vt:lpstr>
      <vt:lpstr> </vt:lpstr>
      <vt:lpstr> </vt:lpstr>
    </vt:vector>
  </TitlesOfParts>
  <Company>IT-Center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Inger Marie Schmidt</dc:creator>
  <cp:lastModifiedBy>Michael Johansen</cp:lastModifiedBy>
  <cp:revision>18</cp:revision>
  <cp:lastPrinted>2025-12-09T09:50:47Z</cp:lastPrinted>
  <dcterms:created xsi:type="dcterms:W3CDTF">2022-09-22T12:43:39Z</dcterms:created>
  <dcterms:modified xsi:type="dcterms:W3CDTF">2026-03-18T13:29:04Z</dcterms:modified>
</cp:coreProperties>
</file>