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ABE"/>
    <a:srgbClr val="283F5E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8F1A4-6190-4FC1-930D-6F54FE050197}" v="11" dt="2022-09-26T13:18:22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ohansen" userId="1654db0d-e0fc-417e-a7fb-d23bfd0af3cf" providerId="ADAL" clId="{6338F1A4-6190-4FC1-930D-6F54FE050197}"/>
    <pc:docChg chg="custSel addSld modSld sldOrd">
      <pc:chgData name="Michael Johansen" userId="1654db0d-e0fc-417e-a7fb-d23bfd0af3cf" providerId="ADAL" clId="{6338F1A4-6190-4FC1-930D-6F54FE050197}" dt="2022-09-26T13:45:16.845" v="191" actId="20577"/>
      <pc:docMkLst>
        <pc:docMk/>
      </pc:docMkLst>
      <pc:sldChg chg="modSp mod">
        <pc:chgData name="Michael Johansen" userId="1654db0d-e0fc-417e-a7fb-d23bfd0af3cf" providerId="ADAL" clId="{6338F1A4-6190-4FC1-930D-6F54FE050197}" dt="2022-09-26T13:19:16.978" v="130" actId="20577"/>
        <pc:sldMkLst>
          <pc:docMk/>
          <pc:sldMk cId="3428630133" sldId="257"/>
        </pc:sldMkLst>
        <pc:spChg chg="mod">
          <ac:chgData name="Michael Johansen" userId="1654db0d-e0fc-417e-a7fb-d23bfd0af3cf" providerId="ADAL" clId="{6338F1A4-6190-4FC1-930D-6F54FE050197}" dt="2022-09-26T13:19:16.978" v="130" actId="20577"/>
          <ac:spMkLst>
            <pc:docMk/>
            <pc:sldMk cId="3428630133" sldId="257"/>
            <ac:spMk id="3" creationId="{194535D2-1225-26B7-C3B2-9203BE2D12A3}"/>
          </ac:spMkLst>
        </pc:spChg>
      </pc:sldChg>
      <pc:sldChg chg="delSp">
        <pc:chgData name="Michael Johansen" userId="1654db0d-e0fc-417e-a7fb-d23bfd0af3cf" providerId="ADAL" clId="{6338F1A4-6190-4FC1-930D-6F54FE050197}" dt="2022-09-26T13:14:40.545" v="70"/>
        <pc:sldMkLst>
          <pc:docMk/>
          <pc:sldMk cId="2441693351" sldId="261"/>
        </pc:sldMkLst>
        <pc:picChg chg="del">
          <ac:chgData name="Michael Johansen" userId="1654db0d-e0fc-417e-a7fb-d23bfd0af3cf" providerId="ADAL" clId="{6338F1A4-6190-4FC1-930D-6F54FE050197}" dt="2022-09-26T13:11:42.910" v="0"/>
          <ac:picMkLst>
            <pc:docMk/>
            <pc:sldMk cId="2441693351" sldId="261"/>
            <ac:picMk id="4" creationId="{2818CE77-F771-50BC-654E-7D93F361159A}"/>
          </ac:picMkLst>
        </pc:picChg>
        <pc:picChg chg="del">
          <ac:chgData name="Michael Johansen" userId="1654db0d-e0fc-417e-a7fb-d23bfd0af3cf" providerId="ADAL" clId="{6338F1A4-6190-4FC1-930D-6F54FE050197}" dt="2022-09-26T13:14:40.545" v="70"/>
          <ac:picMkLst>
            <pc:docMk/>
            <pc:sldMk cId="2441693351" sldId="261"/>
            <ac:picMk id="5" creationId="{C45264E1-BEE4-5C4E-BF6A-76FA98F2F2C8}"/>
          </ac:picMkLst>
        </pc:picChg>
      </pc:sldChg>
      <pc:sldChg chg="modSp add mod ord">
        <pc:chgData name="Michael Johansen" userId="1654db0d-e0fc-417e-a7fb-d23bfd0af3cf" providerId="ADAL" clId="{6338F1A4-6190-4FC1-930D-6F54FE050197}" dt="2022-09-26T13:12:51.456" v="69" actId="1038"/>
        <pc:sldMkLst>
          <pc:docMk/>
          <pc:sldMk cId="3550707084" sldId="262"/>
        </pc:sldMkLst>
        <pc:spChg chg="mod">
          <ac:chgData name="Michael Johansen" userId="1654db0d-e0fc-417e-a7fb-d23bfd0af3cf" providerId="ADAL" clId="{6338F1A4-6190-4FC1-930D-6F54FE050197}" dt="2022-09-26T13:12:51.456" v="69" actId="1038"/>
          <ac:spMkLst>
            <pc:docMk/>
            <pc:sldMk cId="3550707084" sldId="262"/>
            <ac:spMk id="8" creationId="{E441D4FD-2C38-4876-9ABD-E4D61F3B534C}"/>
          </ac:spMkLst>
        </pc:spChg>
        <pc:spChg chg="mod">
          <ac:chgData name="Michael Johansen" userId="1654db0d-e0fc-417e-a7fb-d23bfd0af3cf" providerId="ADAL" clId="{6338F1A4-6190-4FC1-930D-6F54FE050197}" dt="2022-09-26T13:12:42.126" v="39" actId="1036"/>
          <ac:spMkLst>
            <pc:docMk/>
            <pc:sldMk cId="3550707084" sldId="262"/>
            <ac:spMk id="9" creationId="{BEE35110-9C15-48EA-80B0-4FE956B557B1}"/>
          </ac:spMkLst>
        </pc:spChg>
      </pc:sldChg>
      <pc:sldChg chg="addSp delSp modSp add mod ord">
        <pc:chgData name="Michael Johansen" userId="1654db0d-e0fc-417e-a7fb-d23bfd0af3cf" providerId="ADAL" clId="{6338F1A4-6190-4FC1-930D-6F54FE050197}" dt="2022-09-26T13:17:57.964" v="98"/>
        <pc:sldMkLst>
          <pc:docMk/>
          <pc:sldMk cId="1573072790" sldId="263"/>
        </pc:sldMkLst>
        <pc:spChg chg="add mod">
          <ac:chgData name="Michael Johansen" userId="1654db0d-e0fc-417e-a7fb-d23bfd0af3cf" providerId="ADAL" clId="{6338F1A4-6190-4FC1-930D-6F54FE050197}" dt="2022-09-26T13:17:57.964" v="98"/>
          <ac:spMkLst>
            <pc:docMk/>
            <pc:sldMk cId="1573072790" sldId="263"/>
            <ac:spMk id="9" creationId="{FEEF753A-0A39-816D-363D-AA300FDF4DC7}"/>
          </ac:spMkLst>
        </pc:spChg>
        <pc:spChg chg="del mod">
          <ac:chgData name="Michael Johansen" userId="1654db0d-e0fc-417e-a7fb-d23bfd0af3cf" providerId="ADAL" clId="{6338F1A4-6190-4FC1-930D-6F54FE050197}" dt="2022-09-26T13:17:43.696" v="96" actId="21"/>
          <ac:spMkLst>
            <pc:docMk/>
            <pc:sldMk cId="1573072790" sldId="263"/>
            <ac:spMk id="10" creationId="{55CADF8B-DC62-4FE9-830B-59547186CE23}"/>
          </ac:spMkLst>
        </pc:spChg>
        <pc:picChg chg="add del">
          <ac:chgData name="Michael Johansen" userId="1654db0d-e0fc-417e-a7fb-d23bfd0af3cf" providerId="ADAL" clId="{6338F1A4-6190-4FC1-930D-6F54FE050197}" dt="2022-09-26T13:17:12.362" v="75"/>
          <ac:picMkLst>
            <pc:docMk/>
            <pc:sldMk cId="1573072790" sldId="263"/>
            <ac:picMk id="2" creationId="{20BD196D-E718-B763-77CE-55BAA821CC06}"/>
          </ac:picMkLst>
        </pc:picChg>
      </pc:sldChg>
      <pc:sldChg chg="addSp delSp modSp add mod">
        <pc:chgData name="Michael Johansen" userId="1654db0d-e0fc-417e-a7fb-d23bfd0af3cf" providerId="ADAL" clId="{6338F1A4-6190-4FC1-930D-6F54FE050197}" dt="2022-09-26T13:18:32.100" v="129" actId="1038"/>
        <pc:sldMkLst>
          <pc:docMk/>
          <pc:sldMk cId="3240653761" sldId="264"/>
        </pc:sldMkLst>
        <pc:spChg chg="add mod">
          <ac:chgData name="Michael Johansen" userId="1654db0d-e0fc-417e-a7fb-d23bfd0af3cf" providerId="ADAL" clId="{6338F1A4-6190-4FC1-930D-6F54FE050197}" dt="2022-09-26T13:18:00.185" v="99"/>
          <ac:spMkLst>
            <pc:docMk/>
            <pc:sldMk cId="3240653761" sldId="264"/>
            <ac:spMk id="2" creationId="{DF175117-5FC3-CDE3-C63C-6A7C610DF42A}"/>
          </ac:spMkLst>
        </pc:spChg>
        <pc:spChg chg="del">
          <ac:chgData name="Michael Johansen" userId="1654db0d-e0fc-417e-a7fb-d23bfd0af3cf" providerId="ADAL" clId="{6338F1A4-6190-4FC1-930D-6F54FE050197}" dt="2022-09-26T13:17:30.163" v="78" actId="21"/>
          <ac:spMkLst>
            <pc:docMk/>
            <pc:sldMk cId="3240653761" sldId="264"/>
            <ac:spMk id="6" creationId="{A627B560-B7D9-436A-87AE-495A5BCEB4D6}"/>
          </ac:spMkLst>
        </pc:spChg>
        <pc:spChg chg="del">
          <ac:chgData name="Michael Johansen" userId="1654db0d-e0fc-417e-a7fb-d23bfd0af3cf" providerId="ADAL" clId="{6338F1A4-6190-4FC1-930D-6F54FE050197}" dt="2022-09-26T13:17:50.096" v="97" actId="21"/>
          <ac:spMkLst>
            <pc:docMk/>
            <pc:sldMk cId="3240653761" sldId="264"/>
            <ac:spMk id="10" creationId="{55CADF8B-DC62-4FE9-830B-59547186CE23}"/>
          </ac:spMkLst>
        </pc:spChg>
        <pc:picChg chg="del">
          <ac:chgData name="Michael Johansen" userId="1654db0d-e0fc-417e-a7fb-d23bfd0af3cf" providerId="ADAL" clId="{6338F1A4-6190-4FC1-930D-6F54FE050197}" dt="2022-09-26T13:17:24.394" v="77" actId="21"/>
          <ac:picMkLst>
            <pc:docMk/>
            <pc:sldMk cId="3240653761" sldId="264"/>
            <ac:picMk id="4" creationId="{B51932DF-9D5B-4BA3-81BB-BDE73E343F9B}"/>
          </ac:picMkLst>
        </pc:picChg>
        <pc:picChg chg="add mod">
          <ac:chgData name="Michael Johansen" userId="1654db0d-e0fc-417e-a7fb-d23bfd0af3cf" providerId="ADAL" clId="{6338F1A4-6190-4FC1-930D-6F54FE050197}" dt="2022-09-26T13:18:32.100" v="129" actId="1038"/>
          <ac:picMkLst>
            <pc:docMk/>
            <pc:sldMk cId="3240653761" sldId="264"/>
            <ac:picMk id="11" creationId="{DEA6E53C-C880-8299-0E36-CB6364BEF165}"/>
          </ac:picMkLst>
        </pc:picChg>
      </pc:sldChg>
      <pc:sldChg chg="modSp add mod">
        <pc:chgData name="Michael Johansen" userId="1654db0d-e0fc-417e-a7fb-d23bfd0af3cf" providerId="ADAL" clId="{6338F1A4-6190-4FC1-930D-6F54FE050197}" dt="2022-09-26T13:43:14.176" v="176" actId="113"/>
        <pc:sldMkLst>
          <pc:docMk/>
          <pc:sldMk cId="1884163919" sldId="265"/>
        </pc:sldMkLst>
        <pc:spChg chg="mod">
          <ac:chgData name="Michael Johansen" userId="1654db0d-e0fc-417e-a7fb-d23bfd0af3cf" providerId="ADAL" clId="{6338F1A4-6190-4FC1-930D-6F54FE050197}" dt="2022-09-26T13:43:14.176" v="176" actId="113"/>
          <ac:spMkLst>
            <pc:docMk/>
            <pc:sldMk cId="1884163919" sldId="265"/>
            <ac:spMk id="3" creationId="{194535D2-1225-26B7-C3B2-9203BE2D12A3}"/>
          </ac:spMkLst>
        </pc:spChg>
      </pc:sldChg>
      <pc:sldChg chg="modSp add mod ord">
        <pc:chgData name="Michael Johansen" userId="1654db0d-e0fc-417e-a7fb-d23bfd0af3cf" providerId="ADAL" clId="{6338F1A4-6190-4FC1-930D-6F54FE050197}" dt="2022-09-26T13:45:06.733" v="187" actId="20577"/>
        <pc:sldMkLst>
          <pc:docMk/>
          <pc:sldMk cId="2514298225" sldId="266"/>
        </pc:sldMkLst>
        <pc:spChg chg="mod">
          <ac:chgData name="Michael Johansen" userId="1654db0d-e0fc-417e-a7fb-d23bfd0af3cf" providerId="ADAL" clId="{6338F1A4-6190-4FC1-930D-6F54FE050197}" dt="2022-09-26T13:45:06.733" v="187" actId="20577"/>
          <ac:spMkLst>
            <pc:docMk/>
            <pc:sldMk cId="2514298225" sldId="266"/>
            <ac:spMk id="3" creationId="{194535D2-1225-26B7-C3B2-9203BE2D12A3}"/>
          </ac:spMkLst>
        </pc:spChg>
      </pc:sldChg>
      <pc:sldChg chg="modSp add mod">
        <pc:chgData name="Michael Johansen" userId="1654db0d-e0fc-417e-a7fb-d23bfd0af3cf" providerId="ADAL" clId="{6338F1A4-6190-4FC1-930D-6F54FE050197}" dt="2022-09-26T13:45:16.845" v="191" actId="20577"/>
        <pc:sldMkLst>
          <pc:docMk/>
          <pc:sldMk cId="69646965" sldId="267"/>
        </pc:sldMkLst>
        <pc:spChg chg="mod">
          <ac:chgData name="Michael Johansen" userId="1654db0d-e0fc-417e-a7fb-d23bfd0af3cf" providerId="ADAL" clId="{6338F1A4-6190-4FC1-930D-6F54FE050197}" dt="2022-09-26T13:45:16.845" v="191" actId="20577"/>
          <ac:spMkLst>
            <pc:docMk/>
            <pc:sldMk cId="69646965" sldId="267"/>
            <ac:spMk id="3" creationId="{194535D2-1225-26B7-C3B2-9203BE2D12A3}"/>
          </ac:spMkLst>
        </pc:spChg>
      </pc:sldChg>
    </pc:docChg>
  </pc:docChgLst>
  <pc:docChgLst>
    <pc:chgData name="Inger Marie Schmidt" userId="164a90c2-3e29-4cb4-8264-8035f146dc39" providerId="ADAL" clId="{2FF22FD7-A832-4113-B520-01372CBB2768}"/>
    <pc:docChg chg="undo custSel addSld modSld sldOrd">
      <pc:chgData name="Inger Marie Schmidt" userId="164a90c2-3e29-4cb4-8264-8035f146dc39" providerId="ADAL" clId="{2FF22FD7-A832-4113-B520-01372CBB2768}" dt="2022-09-22T13:43:22.125" v="721" actId="27636"/>
      <pc:docMkLst>
        <pc:docMk/>
      </pc:docMkLst>
      <pc:sldChg chg="addSp delSp modSp mod setBg addAnim delAnim setClrOvrMap">
        <pc:chgData name="Inger Marie Schmidt" userId="164a90c2-3e29-4cb4-8264-8035f146dc39" providerId="ADAL" clId="{2FF22FD7-A832-4113-B520-01372CBB2768}" dt="2022-09-22T13:37:58.917" v="651" actId="14100"/>
        <pc:sldMkLst>
          <pc:docMk/>
          <pc:sldMk cId="1326850065" sldId="256"/>
        </pc:sldMkLst>
        <pc:spChg chg="mod">
          <ac:chgData name="Inger Marie Schmidt" userId="164a90c2-3e29-4cb4-8264-8035f146dc39" providerId="ADAL" clId="{2FF22FD7-A832-4113-B520-01372CBB2768}" dt="2022-09-22T13:37:58.917" v="651" actId="14100"/>
          <ac:spMkLst>
            <pc:docMk/>
            <pc:sldMk cId="1326850065" sldId="256"/>
            <ac:spMk id="3" creationId="{5717FC0A-7FAD-514A-0335-B99D93B134D5}"/>
          </ac:spMkLst>
        </pc:spChg>
        <pc:spChg chg="add del">
          <ac:chgData name="Inger Marie Schmidt" userId="164a90c2-3e29-4cb4-8264-8035f146dc39" providerId="ADAL" clId="{2FF22FD7-A832-4113-B520-01372CBB2768}" dt="2022-09-22T13:09:00.347" v="11" actId="26606"/>
          <ac:spMkLst>
            <pc:docMk/>
            <pc:sldMk cId="1326850065" sldId="256"/>
            <ac:spMk id="17" creationId="{A2AEA782-0EA4-42E9-871D-7401D6A09739}"/>
          </ac:spMkLst>
        </pc:spChg>
        <pc:spChg chg="add del">
          <ac:chgData name="Inger Marie Schmidt" userId="164a90c2-3e29-4cb4-8264-8035f146dc39" providerId="ADAL" clId="{2FF22FD7-A832-4113-B520-01372CBB2768}" dt="2022-09-22T13:09:00.347" v="11" actId="26606"/>
          <ac:spMkLst>
            <pc:docMk/>
            <pc:sldMk cId="1326850065" sldId="256"/>
            <ac:spMk id="19" creationId="{B0992639-1CDA-4FE6-BB95-E13221490740}"/>
          </ac:spMkLst>
        </pc:spChg>
        <pc:spChg chg="add del">
          <ac:chgData name="Inger Marie Schmidt" userId="164a90c2-3e29-4cb4-8264-8035f146dc39" providerId="ADAL" clId="{2FF22FD7-A832-4113-B520-01372CBB2768}" dt="2022-09-22T13:09:03.806" v="13" actId="26606"/>
          <ac:spMkLst>
            <pc:docMk/>
            <pc:sldMk cId="1326850065" sldId="256"/>
            <ac:spMk id="21" creationId="{617D17FB-975C-487E-8519-38E547609E33}"/>
          </ac:spMkLst>
        </pc:spChg>
        <pc:spChg chg="add del">
          <ac:chgData name="Inger Marie Schmidt" userId="164a90c2-3e29-4cb4-8264-8035f146dc39" providerId="ADAL" clId="{2FF22FD7-A832-4113-B520-01372CBB2768}" dt="2022-09-22T13:09:03.806" v="13" actId="26606"/>
          <ac:spMkLst>
            <pc:docMk/>
            <pc:sldMk cId="1326850065" sldId="256"/>
            <ac:spMk id="22" creationId="{0DE6A193-4755-479A-BC6F-A7EBCA73BE1A}"/>
          </ac:spMkLst>
        </pc:spChg>
        <pc:spChg chg="add del">
          <ac:chgData name="Inger Marie Schmidt" userId="164a90c2-3e29-4cb4-8264-8035f146dc39" providerId="ADAL" clId="{2FF22FD7-A832-4113-B520-01372CBB2768}" dt="2022-09-22T13:09:03.806" v="13" actId="26606"/>
          <ac:spMkLst>
            <pc:docMk/>
            <pc:sldMk cId="1326850065" sldId="256"/>
            <ac:spMk id="23" creationId="{5A55B759-31A7-423C-9BC2-A8BC09FE98B9}"/>
          </ac:spMkLst>
        </pc:spChg>
        <pc:spChg chg="add del">
          <ac:chgData name="Inger Marie Schmidt" userId="164a90c2-3e29-4cb4-8264-8035f146dc39" providerId="ADAL" clId="{2FF22FD7-A832-4113-B520-01372CBB2768}" dt="2022-09-22T13:09:06.552" v="16" actId="26606"/>
          <ac:spMkLst>
            <pc:docMk/>
            <pc:sldMk cId="1326850065" sldId="256"/>
            <ac:spMk id="25" creationId="{A2AEA782-0EA4-42E9-871D-7401D6A09739}"/>
          </ac:spMkLst>
        </pc:spChg>
        <pc:spChg chg="add del">
          <ac:chgData name="Inger Marie Schmidt" userId="164a90c2-3e29-4cb4-8264-8035f146dc39" providerId="ADAL" clId="{2FF22FD7-A832-4113-B520-01372CBB2768}" dt="2022-09-22T13:09:06.552" v="16" actId="26606"/>
          <ac:spMkLst>
            <pc:docMk/>
            <pc:sldMk cId="1326850065" sldId="256"/>
            <ac:spMk id="26" creationId="{B0992639-1CDA-4FE6-BB95-E13221490740}"/>
          </ac:spMkLst>
        </pc:spChg>
        <pc:spChg chg="add">
          <ac:chgData name="Inger Marie Schmidt" userId="164a90c2-3e29-4cb4-8264-8035f146dc39" providerId="ADAL" clId="{2FF22FD7-A832-4113-B520-01372CBB2768}" dt="2022-09-22T13:09:06.560" v="17" actId="26606"/>
          <ac:spMkLst>
            <pc:docMk/>
            <pc:sldMk cId="1326850065" sldId="256"/>
            <ac:spMk id="28" creationId="{0DE6A193-4755-479A-BC6F-A7EBCA73BE1A}"/>
          </ac:spMkLst>
        </pc:spChg>
        <pc:spChg chg="add">
          <ac:chgData name="Inger Marie Schmidt" userId="164a90c2-3e29-4cb4-8264-8035f146dc39" providerId="ADAL" clId="{2FF22FD7-A832-4113-B520-01372CBB2768}" dt="2022-09-22T13:09:06.560" v="17" actId="26606"/>
          <ac:spMkLst>
            <pc:docMk/>
            <pc:sldMk cId="1326850065" sldId="256"/>
            <ac:spMk id="29" creationId="{5A55B759-31A7-423C-9BC2-A8BC09FE98B9}"/>
          </ac:spMkLst>
        </pc:spChg>
        <pc:spChg chg="add">
          <ac:chgData name="Inger Marie Schmidt" userId="164a90c2-3e29-4cb4-8264-8035f146dc39" providerId="ADAL" clId="{2FF22FD7-A832-4113-B520-01372CBB2768}" dt="2022-09-22T13:09:06.560" v="17" actId="26606"/>
          <ac:spMkLst>
            <pc:docMk/>
            <pc:sldMk cId="1326850065" sldId="256"/>
            <ac:spMk id="30" creationId="{617D17FB-975C-487E-8519-38E547609E33}"/>
          </ac:spMkLst>
        </pc:spChg>
        <pc:picChg chg="mod ord">
          <ac:chgData name="Inger Marie Schmidt" userId="164a90c2-3e29-4cb4-8264-8035f146dc39" providerId="ADAL" clId="{2FF22FD7-A832-4113-B520-01372CBB2768}" dt="2022-09-22T13:10:04.558" v="25" actId="14100"/>
          <ac:picMkLst>
            <pc:docMk/>
            <pc:sldMk cId="1326850065" sldId="256"/>
            <ac:picMk id="4" creationId="{BB65B82E-68EB-9F74-A8C2-1636B4C2C930}"/>
          </ac:picMkLst>
        </pc:picChg>
        <pc:picChg chg="del">
          <ac:chgData name="Inger Marie Schmidt" userId="164a90c2-3e29-4cb4-8264-8035f146dc39" providerId="ADAL" clId="{2FF22FD7-A832-4113-B520-01372CBB2768}" dt="2022-09-22T13:04:09.294" v="3" actId="478"/>
          <ac:picMkLst>
            <pc:docMk/>
            <pc:sldMk cId="1326850065" sldId="256"/>
            <ac:picMk id="8" creationId="{8565C091-C383-2C43-6C05-6654812D0338}"/>
          </ac:picMkLst>
        </pc:picChg>
        <pc:picChg chg="add del mod">
          <ac:chgData name="Inger Marie Schmidt" userId="164a90c2-3e29-4cb4-8264-8035f146dc39" providerId="ADAL" clId="{2FF22FD7-A832-4113-B520-01372CBB2768}" dt="2022-09-22T13:05:04.267" v="6" actId="478"/>
          <ac:picMkLst>
            <pc:docMk/>
            <pc:sldMk cId="1326850065" sldId="256"/>
            <ac:picMk id="10" creationId="{8099ED76-EE58-BA8D-FB87-753705D49322}"/>
          </ac:picMkLst>
        </pc:picChg>
        <pc:picChg chg="add mod">
          <ac:chgData name="Inger Marie Schmidt" userId="164a90c2-3e29-4cb4-8264-8035f146dc39" providerId="ADAL" clId="{2FF22FD7-A832-4113-B520-01372CBB2768}" dt="2022-09-22T13:09:56.805" v="24" actId="1076"/>
          <ac:picMkLst>
            <pc:docMk/>
            <pc:sldMk cId="1326850065" sldId="256"/>
            <ac:picMk id="12" creationId="{B21CCDA9-E44F-9399-CEB1-FDE6C349D82A}"/>
          </ac:picMkLst>
        </pc:picChg>
      </pc:sldChg>
      <pc:sldChg chg="modSp mod">
        <pc:chgData name="Inger Marie Schmidt" userId="164a90c2-3e29-4cb4-8264-8035f146dc39" providerId="ADAL" clId="{2FF22FD7-A832-4113-B520-01372CBB2768}" dt="2022-09-22T13:38:52.512" v="654" actId="20577"/>
        <pc:sldMkLst>
          <pc:docMk/>
          <pc:sldMk cId="3428630133" sldId="257"/>
        </pc:sldMkLst>
        <pc:spChg chg="mod">
          <ac:chgData name="Inger Marie Schmidt" userId="164a90c2-3e29-4cb4-8264-8035f146dc39" providerId="ADAL" clId="{2FF22FD7-A832-4113-B520-01372CBB2768}" dt="2022-09-22T13:02:20.277" v="0" actId="207"/>
          <ac:spMkLst>
            <pc:docMk/>
            <pc:sldMk cId="3428630133" sldId="257"/>
            <ac:spMk id="2" creationId="{3B0B6825-7B68-D2D5-7985-E9FAE44D3323}"/>
          </ac:spMkLst>
        </pc:spChg>
        <pc:spChg chg="mod">
          <ac:chgData name="Inger Marie Schmidt" userId="164a90c2-3e29-4cb4-8264-8035f146dc39" providerId="ADAL" clId="{2FF22FD7-A832-4113-B520-01372CBB2768}" dt="2022-09-22T13:38:52.512" v="654" actId="20577"/>
          <ac:spMkLst>
            <pc:docMk/>
            <pc:sldMk cId="3428630133" sldId="257"/>
            <ac:spMk id="3" creationId="{194535D2-1225-26B7-C3B2-9203BE2D12A3}"/>
          </ac:spMkLst>
        </pc:spChg>
      </pc:sldChg>
      <pc:sldChg chg="addSp modSp new mod">
        <pc:chgData name="Inger Marie Schmidt" userId="164a90c2-3e29-4cb4-8264-8035f146dc39" providerId="ADAL" clId="{2FF22FD7-A832-4113-B520-01372CBB2768}" dt="2022-09-22T13:39:43.900" v="658" actId="20577"/>
        <pc:sldMkLst>
          <pc:docMk/>
          <pc:sldMk cId="2521493306" sldId="258"/>
        </pc:sldMkLst>
        <pc:spChg chg="mod">
          <ac:chgData name="Inger Marie Schmidt" userId="164a90c2-3e29-4cb4-8264-8035f146dc39" providerId="ADAL" clId="{2FF22FD7-A832-4113-B520-01372CBB2768}" dt="2022-09-22T13:39:00.190" v="655" actId="20577"/>
          <ac:spMkLst>
            <pc:docMk/>
            <pc:sldMk cId="2521493306" sldId="258"/>
            <ac:spMk id="2" creationId="{65506A40-685C-B999-C8C1-96C6889143A5}"/>
          </ac:spMkLst>
        </pc:spChg>
        <pc:spChg chg="mod">
          <ac:chgData name="Inger Marie Schmidt" userId="164a90c2-3e29-4cb4-8264-8035f146dc39" providerId="ADAL" clId="{2FF22FD7-A832-4113-B520-01372CBB2768}" dt="2022-09-22T13:39:43.900" v="658" actId="20577"/>
          <ac:spMkLst>
            <pc:docMk/>
            <pc:sldMk cId="2521493306" sldId="258"/>
            <ac:spMk id="3" creationId="{F36782F3-1BE9-541E-EC53-5C2416E11CF9}"/>
          </ac:spMkLst>
        </pc:spChg>
        <pc:picChg chg="add mod">
          <ac:chgData name="Inger Marie Schmidt" userId="164a90c2-3e29-4cb4-8264-8035f146dc39" providerId="ADAL" clId="{2FF22FD7-A832-4113-B520-01372CBB2768}" dt="2022-09-22T13:39:02.520" v="656" actId="1076"/>
          <ac:picMkLst>
            <pc:docMk/>
            <pc:sldMk cId="2521493306" sldId="258"/>
            <ac:picMk id="4" creationId="{6A346A12-0C55-98BC-A6CE-361BD92DC0B0}"/>
          </ac:picMkLst>
        </pc:picChg>
      </pc:sldChg>
      <pc:sldChg chg="addSp modSp add mod">
        <pc:chgData name="Inger Marie Schmidt" userId="164a90c2-3e29-4cb4-8264-8035f146dc39" providerId="ADAL" clId="{2FF22FD7-A832-4113-B520-01372CBB2768}" dt="2022-09-22T13:26:22.157" v="353" actId="1076"/>
        <pc:sldMkLst>
          <pc:docMk/>
          <pc:sldMk cId="1286175285" sldId="259"/>
        </pc:sldMkLst>
        <pc:spChg chg="mod">
          <ac:chgData name="Inger Marie Schmidt" userId="164a90c2-3e29-4cb4-8264-8035f146dc39" providerId="ADAL" clId="{2FF22FD7-A832-4113-B520-01372CBB2768}" dt="2022-09-22T13:26:17.568" v="352" actId="20577"/>
          <ac:spMkLst>
            <pc:docMk/>
            <pc:sldMk cId="1286175285" sldId="259"/>
            <ac:spMk id="2" creationId="{65506A40-685C-B999-C8C1-96C6889143A5}"/>
          </ac:spMkLst>
        </pc:spChg>
        <pc:spChg chg="mod">
          <ac:chgData name="Inger Marie Schmidt" userId="164a90c2-3e29-4cb4-8264-8035f146dc39" providerId="ADAL" clId="{2FF22FD7-A832-4113-B520-01372CBB2768}" dt="2022-09-22T13:18:19.856" v="251" actId="20577"/>
          <ac:spMkLst>
            <pc:docMk/>
            <pc:sldMk cId="1286175285" sldId="259"/>
            <ac:spMk id="3" creationId="{F36782F3-1BE9-541E-EC53-5C2416E11CF9}"/>
          </ac:spMkLst>
        </pc:spChg>
        <pc:picChg chg="mod">
          <ac:chgData name="Inger Marie Schmidt" userId="164a90c2-3e29-4cb4-8264-8035f146dc39" providerId="ADAL" clId="{2FF22FD7-A832-4113-B520-01372CBB2768}" dt="2022-09-22T13:26:22.157" v="353" actId="1076"/>
          <ac:picMkLst>
            <pc:docMk/>
            <pc:sldMk cId="1286175285" sldId="259"/>
            <ac:picMk id="4" creationId="{6A346A12-0C55-98BC-A6CE-361BD92DC0B0}"/>
          </ac:picMkLst>
        </pc:picChg>
        <pc:picChg chg="add mod">
          <ac:chgData name="Inger Marie Schmidt" userId="164a90c2-3e29-4cb4-8264-8035f146dc39" providerId="ADAL" clId="{2FF22FD7-A832-4113-B520-01372CBB2768}" dt="2022-09-22T13:18:25.046" v="252" actId="1076"/>
          <ac:picMkLst>
            <pc:docMk/>
            <pc:sldMk cId="1286175285" sldId="259"/>
            <ac:picMk id="5" creationId="{2579C456-2BD3-8F54-E96D-63C2EBF6904D}"/>
          </ac:picMkLst>
        </pc:picChg>
      </pc:sldChg>
      <pc:sldChg chg="addSp modSp add mod ord">
        <pc:chgData name="Inger Marie Schmidt" userId="164a90c2-3e29-4cb4-8264-8035f146dc39" providerId="ADAL" clId="{2FF22FD7-A832-4113-B520-01372CBB2768}" dt="2022-09-22T13:26:09.714" v="351" actId="20577"/>
        <pc:sldMkLst>
          <pc:docMk/>
          <pc:sldMk cId="2070637122" sldId="260"/>
        </pc:sldMkLst>
        <pc:spChg chg="mod">
          <ac:chgData name="Inger Marie Schmidt" userId="164a90c2-3e29-4cb4-8264-8035f146dc39" providerId="ADAL" clId="{2FF22FD7-A832-4113-B520-01372CBB2768}" dt="2022-09-22T13:26:09.714" v="351" actId="20577"/>
          <ac:spMkLst>
            <pc:docMk/>
            <pc:sldMk cId="2070637122" sldId="260"/>
            <ac:spMk id="2" creationId="{65506A40-685C-B999-C8C1-96C6889143A5}"/>
          </ac:spMkLst>
        </pc:spChg>
        <pc:spChg chg="mod">
          <ac:chgData name="Inger Marie Schmidt" userId="164a90c2-3e29-4cb4-8264-8035f146dc39" providerId="ADAL" clId="{2FF22FD7-A832-4113-B520-01372CBB2768}" dt="2022-09-22T13:21:30.121" v="332" actId="20577"/>
          <ac:spMkLst>
            <pc:docMk/>
            <pc:sldMk cId="2070637122" sldId="260"/>
            <ac:spMk id="3" creationId="{F36782F3-1BE9-541E-EC53-5C2416E11CF9}"/>
          </ac:spMkLst>
        </pc:spChg>
        <pc:picChg chg="mod">
          <ac:chgData name="Inger Marie Schmidt" userId="164a90c2-3e29-4cb4-8264-8035f146dc39" providerId="ADAL" clId="{2FF22FD7-A832-4113-B520-01372CBB2768}" dt="2022-09-22T13:20:04.815" v="322" actId="1076"/>
          <ac:picMkLst>
            <pc:docMk/>
            <pc:sldMk cId="2070637122" sldId="260"/>
            <ac:picMk id="4" creationId="{6A346A12-0C55-98BC-A6CE-361BD92DC0B0}"/>
          </ac:picMkLst>
        </pc:picChg>
        <pc:picChg chg="add mod">
          <ac:chgData name="Inger Marie Schmidt" userId="164a90c2-3e29-4cb4-8264-8035f146dc39" providerId="ADAL" clId="{2FF22FD7-A832-4113-B520-01372CBB2768}" dt="2022-09-22T13:25:35.853" v="346" actId="14100"/>
          <ac:picMkLst>
            <pc:docMk/>
            <pc:sldMk cId="2070637122" sldId="260"/>
            <ac:picMk id="6" creationId="{5C4D9BD2-142D-B176-B5ED-4249705A42F2}"/>
          </ac:picMkLst>
        </pc:picChg>
        <pc:picChg chg="add mod">
          <ac:chgData name="Inger Marie Schmidt" userId="164a90c2-3e29-4cb4-8264-8035f146dc39" providerId="ADAL" clId="{2FF22FD7-A832-4113-B520-01372CBB2768}" dt="2022-09-22T13:22:56.610" v="338" actId="1076"/>
          <ac:picMkLst>
            <pc:docMk/>
            <pc:sldMk cId="2070637122" sldId="260"/>
            <ac:picMk id="8" creationId="{330C331F-5F61-8F57-EE24-759A598CEF49}"/>
          </ac:picMkLst>
        </pc:picChg>
        <pc:picChg chg="add mod">
          <ac:chgData name="Inger Marie Schmidt" userId="164a90c2-3e29-4cb4-8264-8035f146dc39" providerId="ADAL" clId="{2FF22FD7-A832-4113-B520-01372CBB2768}" dt="2022-09-22T13:25:40.426" v="347" actId="14100"/>
          <ac:picMkLst>
            <pc:docMk/>
            <pc:sldMk cId="2070637122" sldId="260"/>
            <ac:picMk id="10" creationId="{9D94B8C9-AD7D-5D2E-51FA-DA4ABD4B3CFB}"/>
          </ac:picMkLst>
        </pc:picChg>
        <pc:picChg chg="add mod">
          <ac:chgData name="Inger Marie Schmidt" userId="164a90c2-3e29-4cb4-8264-8035f146dc39" providerId="ADAL" clId="{2FF22FD7-A832-4113-B520-01372CBB2768}" dt="2022-09-22T13:25:28.082" v="345" actId="1076"/>
          <ac:picMkLst>
            <pc:docMk/>
            <pc:sldMk cId="2070637122" sldId="260"/>
            <ac:picMk id="12" creationId="{C6FC307A-3C62-4E96-C81B-CB09D0499648}"/>
          </ac:picMkLst>
        </pc:picChg>
      </pc:sldChg>
      <pc:sldChg chg="modSp add mod ord">
        <pc:chgData name="Inger Marie Schmidt" userId="164a90c2-3e29-4cb4-8264-8035f146dc39" providerId="ADAL" clId="{2FF22FD7-A832-4113-B520-01372CBB2768}" dt="2022-09-22T13:43:22.125" v="721" actId="27636"/>
        <pc:sldMkLst>
          <pc:docMk/>
          <pc:sldMk cId="2441693351" sldId="261"/>
        </pc:sldMkLst>
        <pc:spChg chg="mod">
          <ac:chgData name="Inger Marie Schmidt" userId="164a90c2-3e29-4cb4-8264-8035f146dc39" providerId="ADAL" clId="{2FF22FD7-A832-4113-B520-01372CBB2768}" dt="2022-09-22T13:34:35.099" v="642" actId="20577"/>
          <ac:spMkLst>
            <pc:docMk/>
            <pc:sldMk cId="2441693351" sldId="261"/>
            <ac:spMk id="2" creationId="{3B0B6825-7B68-D2D5-7985-E9FAE44D3323}"/>
          </ac:spMkLst>
        </pc:spChg>
        <pc:spChg chg="mod">
          <ac:chgData name="Inger Marie Schmidt" userId="164a90c2-3e29-4cb4-8264-8035f146dc39" providerId="ADAL" clId="{2FF22FD7-A832-4113-B520-01372CBB2768}" dt="2022-09-22T13:43:22.125" v="721" actId="27636"/>
          <ac:spMkLst>
            <pc:docMk/>
            <pc:sldMk cId="2441693351" sldId="261"/>
            <ac:spMk id="3" creationId="{194535D2-1225-26B7-C3B2-9203BE2D12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Team Danmark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Klubber og foreninger i Odense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Erhvervslivet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Uddannelser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Forskning: SDU/            IOB, LETS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SIKO</a:t>
          </a: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9"/>
      <dgm:spPr/>
    </dgm:pt>
    <dgm:pt modelId="{20D4DFBB-C990-4674-A19B-518D0AFA9635}" type="pres">
      <dgm:prSet presAssocID="{443D0016-586E-4B18-BAE8-59C8EC494AE7}" presName="node" presStyleLbl="vennNode1" presStyleIdx="1" presStyleCnt="9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2" presStyleCnt="9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3" presStyleCnt="9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4" presStyleCnt="9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5" presStyleCnt="9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6" presStyleCnt="9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7" presStyleCnt="9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6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0246D34B-3F38-48CA-B365-D6DD1DAFCF13}" srcId="{DD950D4B-4468-4DD5-B921-C56966FA0E57}" destId="{2C899FDC-D01E-4E36-8053-B96A58F3EB55}" srcOrd="7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4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3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2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5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1" destOrd="0" parTransId="{97F37510-A7D1-489A-9EDE-A20FAECAF45C}" sibTransId="{BA28EA52-E2D1-49A3-8A24-9B0C41FB813A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040752FA-C44A-486C-AFE2-23A5D6387D1A}" type="presParOf" srcId="{7C469C83-2BFB-4C02-AFA7-F96DB588EC43}" destId="{D8CA7B7E-EF41-47F9-A522-9E5EE0964F37}" srcOrd="2" destOrd="0" presId="urn:microsoft.com/office/officeart/2005/8/layout/radial3"/>
    <dgm:cxn modelId="{CB89067B-D727-4DC2-A79A-EB4F33E78A92}" type="presParOf" srcId="{7C469C83-2BFB-4C02-AFA7-F96DB588EC43}" destId="{6372B354-D3D4-4CFA-9DDA-FF3E505D9326}" srcOrd="3" destOrd="0" presId="urn:microsoft.com/office/officeart/2005/8/layout/radial3"/>
    <dgm:cxn modelId="{AA6EC7C2-3548-4674-B19E-81A2FDF549AF}" type="presParOf" srcId="{7C469C83-2BFB-4C02-AFA7-F96DB588EC43}" destId="{22578C22-08F1-4B36-96D8-5C0BA28D6AD7}" srcOrd="4" destOrd="0" presId="urn:microsoft.com/office/officeart/2005/8/layout/radial3"/>
    <dgm:cxn modelId="{E1DD1AFB-F387-4725-9167-C4E86422C115}" type="presParOf" srcId="{7C469C83-2BFB-4C02-AFA7-F96DB588EC43}" destId="{EAEE9D81-ED24-4C57-B72A-79F53EE5B2F6}" srcOrd="5" destOrd="0" presId="urn:microsoft.com/office/officeart/2005/8/layout/radial3"/>
    <dgm:cxn modelId="{2E58CA71-7668-4AC2-84FC-76C94BD30F31}" type="presParOf" srcId="{7C469C83-2BFB-4C02-AFA7-F96DB588EC43}" destId="{C89E2F9A-5047-45C1-BE34-B956C0B20719}" srcOrd="6" destOrd="0" presId="urn:microsoft.com/office/officeart/2005/8/layout/radial3"/>
    <dgm:cxn modelId="{8D528258-DBF3-44B3-9C3C-AE0074EC2EA9}" type="presParOf" srcId="{7C469C83-2BFB-4C02-AFA7-F96DB588EC43}" destId="{8550F30C-E1CD-4E24-AD33-FF7E698426AD}" srcOrd="7" destOrd="0" presId="urn:microsoft.com/office/officeart/2005/8/layout/radial3"/>
    <dgm:cxn modelId="{EE13C826-DD94-4170-A47F-0DDA38B637E2}" type="presParOf" srcId="{7C469C83-2BFB-4C02-AFA7-F96DB588EC43}" destId="{0FB7C9A6-DE07-4308-AD6C-53480CCC44D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615477" y="1200506"/>
          <a:ext cx="2990735" cy="2990735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53460" y="1638489"/>
        <a:ext cx="2114769" cy="2114769"/>
      </dsp:txXfrm>
    </dsp:sp>
    <dsp:sp modelId="{20D4DFBB-C990-4674-A19B-518D0AFA9635}">
      <dsp:nvSpPr>
        <dsp:cNvPr id="0" name=""/>
        <dsp:cNvSpPr/>
      </dsp:nvSpPr>
      <dsp:spPr>
        <a:xfrm>
          <a:off x="2363161" y="533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82152" y="219524"/>
        <a:ext cx="1057385" cy="1057385"/>
      </dsp:txXfrm>
    </dsp:sp>
    <dsp:sp modelId="{D8CA7B7E-EF41-47F9-A522-9E5EE0964F37}">
      <dsp:nvSpPr>
        <dsp:cNvPr id="0" name=""/>
        <dsp:cNvSpPr/>
      </dsp:nvSpPr>
      <dsp:spPr>
        <a:xfrm>
          <a:off x="3740362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Team Danmark</a:t>
          </a:r>
        </a:p>
      </dsp:txBody>
      <dsp:txXfrm>
        <a:off x="3959353" y="789980"/>
        <a:ext cx="1057385" cy="1057385"/>
      </dsp:txXfrm>
    </dsp:sp>
    <dsp:sp modelId="{6372B354-D3D4-4CFA-9DDA-FF3E505D9326}">
      <dsp:nvSpPr>
        <dsp:cNvPr id="0" name=""/>
        <dsp:cNvSpPr/>
      </dsp:nvSpPr>
      <dsp:spPr>
        <a:xfrm>
          <a:off x="4310817" y="1948190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SIKO</a:t>
          </a:r>
        </a:p>
      </dsp:txBody>
      <dsp:txXfrm>
        <a:off x="4529808" y="2167181"/>
        <a:ext cx="1057385" cy="1057385"/>
      </dsp:txXfrm>
    </dsp:sp>
    <dsp:sp modelId="{22578C22-08F1-4B36-96D8-5C0BA28D6AD7}">
      <dsp:nvSpPr>
        <dsp:cNvPr id="0" name=""/>
        <dsp:cNvSpPr/>
      </dsp:nvSpPr>
      <dsp:spPr>
        <a:xfrm>
          <a:off x="3740362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Klubber og foreninger i Odense</a:t>
          </a:r>
        </a:p>
      </dsp:txBody>
      <dsp:txXfrm>
        <a:off x="3959353" y="3544382"/>
        <a:ext cx="1057385" cy="1057385"/>
      </dsp:txXfrm>
    </dsp:sp>
    <dsp:sp modelId="{EAEE9D81-ED24-4C57-B72A-79F53EE5B2F6}">
      <dsp:nvSpPr>
        <dsp:cNvPr id="0" name=""/>
        <dsp:cNvSpPr/>
      </dsp:nvSpPr>
      <dsp:spPr>
        <a:xfrm>
          <a:off x="2363161" y="3895846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2582152" y="4114837"/>
        <a:ext cx="1057385" cy="1057385"/>
      </dsp:txXfrm>
    </dsp:sp>
    <dsp:sp modelId="{C89E2F9A-5047-45C1-BE34-B956C0B20719}">
      <dsp:nvSpPr>
        <dsp:cNvPr id="0" name=""/>
        <dsp:cNvSpPr/>
      </dsp:nvSpPr>
      <dsp:spPr>
        <a:xfrm>
          <a:off x="985960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Erhvervslivet</a:t>
          </a:r>
        </a:p>
      </dsp:txBody>
      <dsp:txXfrm>
        <a:off x="1204951" y="3544382"/>
        <a:ext cx="1057385" cy="1057385"/>
      </dsp:txXfrm>
    </dsp:sp>
    <dsp:sp modelId="{8550F30C-E1CD-4E24-AD33-FF7E698426AD}">
      <dsp:nvSpPr>
        <dsp:cNvPr id="0" name=""/>
        <dsp:cNvSpPr/>
      </dsp:nvSpPr>
      <dsp:spPr>
        <a:xfrm>
          <a:off x="388674" y="1934527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Uddannelser</a:t>
          </a:r>
        </a:p>
      </dsp:txBody>
      <dsp:txXfrm>
        <a:off x="607665" y="2153518"/>
        <a:ext cx="1057385" cy="1057385"/>
      </dsp:txXfrm>
    </dsp:sp>
    <dsp:sp modelId="{0FB7C9A6-DE07-4308-AD6C-53480CCC44D1}">
      <dsp:nvSpPr>
        <dsp:cNvPr id="0" name=""/>
        <dsp:cNvSpPr/>
      </dsp:nvSpPr>
      <dsp:spPr>
        <a:xfrm>
          <a:off x="985960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Forskning: SDU/            IOB, LETS</a:t>
          </a:r>
        </a:p>
      </dsp:txBody>
      <dsp:txXfrm>
        <a:off x="1204951" y="789980"/>
        <a:ext cx="1057385" cy="105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822FE-9CA9-4F54-B969-439770EC23F4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9EEAD-761C-43E4-83B5-AC066E3296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9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09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89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26-09-2022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239387"/>
            <a:ext cx="3719703" cy="1155525"/>
          </a:xfrm>
        </p:spPr>
        <p:txBody>
          <a:bodyPr anchor="b">
            <a:noAutofit/>
          </a:bodyPr>
          <a:lstStyle/>
          <a:p>
            <a:pPr algn="l"/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a-D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Netværksmøde </a:t>
            </a: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26. september 2022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Værktøjskassen – sidste nyt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62525"/>
          </a:xfrm>
        </p:spPr>
        <p:txBody>
          <a:bodyPr>
            <a:normAutofit/>
          </a:bodyPr>
          <a:lstStyle/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200" b="1" dirty="0">
              <a:solidFill>
                <a:srgbClr val="FFC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Kort opsamling på SIKO-pulje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5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Ansøgningsfrist: 1. oktober 2022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b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http://www.siko.dk/sikos-kursuspulje/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Værktøjskassen – sidste nyt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62525"/>
          </a:xfrm>
        </p:spPr>
        <p:txBody>
          <a:bodyPr>
            <a:normAutofit/>
          </a:bodyPr>
          <a:lstStyle/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Introduktion af OTU-praktikant, Sofie Dideriksen 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9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Værktøjskassen – sidste nyt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62525"/>
          </a:xfrm>
        </p:spPr>
        <p:txBody>
          <a:bodyPr>
            <a:normAutofit/>
          </a:bodyPr>
          <a:lstStyle/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OTU-uddannelsesaften med Team Danmark og Uddannelsespartnere: </a:t>
            </a:r>
          </a:p>
          <a:p>
            <a:pPr marL="457200" lvl="1" indent="0" algn="ctr" fontAlgn="ctr">
              <a:buSzPts val="1000"/>
              <a:buNone/>
              <a:tabLst>
                <a:tab pos="914400" algn="l"/>
              </a:tabLst>
            </a:pPr>
            <a:r>
              <a:rPr lang="da-DK" sz="2600" b="1" i="1" dirty="0">
                <a:solidFill>
                  <a:srgbClr val="287AB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 December 2022 – tag jeres U15/U16/U17 og træneren med til en indholdsmættet aften om den dobbelte karriere indenfor  ungdomsuddannelse og elitesport</a:t>
            </a:r>
            <a:endParaRPr lang="da-DK" sz="2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Tak for i aften og på gensyn…</a:t>
            </a: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327655"/>
            <a:ext cx="36579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 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230388" y="1126886"/>
            <a:ext cx="222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233523" y="1480830"/>
          <a:ext cx="3012608" cy="5552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608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Fortuna Odense Volley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H2Odense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Marienlyst Volley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65371"/>
                  </a:ext>
                </a:extLst>
              </a:tr>
              <a:tr h="335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Næsby Boldklub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BK / Dalum IF (pige)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4867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4955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OB Bordtennis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9618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OIK / Odense Bulldogs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404484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Q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7539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2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6780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2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 / Kraftcenter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53052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99995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85053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705066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355070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51932DF-9D5B-4BA3-81BB-BDE73E34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37" y="1403390"/>
            <a:ext cx="9363680" cy="526707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1BAD303-BD43-40E8-800F-5A21594F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F0D551F-4D6B-447A-964B-8065B87C608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627B560-B7D9-436A-87AE-495A5BCEB4D6}"/>
              </a:ext>
            </a:extLst>
          </p:cNvPr>
          <p:cNvSpPr txBox="1"/>
          <p:nvPr/>
        </p:nvSpPr>
        <p:spPr>
          <a:xfrm>
            <a:off x="4811880" y="1505059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EEF753A-0A39-816D-363D-AA300FDF4DC7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</p:spTree>
    <p:extLst>
      <p:ext uri="{BB962C8B-B14F-4D97-AF65-F5344CB8AC3E}">
        <p14:creationId xmlns:p14="http://schemas.microsoft.com/office/powerpoint/2010/main" val="157307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1BAD303-BD43-40E8-800F-5A21594F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F0D551F-4D6B-447A-964B-8065B87C608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F175117-5FC3-CDE3-C63C-6A7C610DF42A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11" name="Billede 10" descr="Et billede, der indeholder tekst, skærmbillede, indendørs, computer&#10;&#10;Automatisk genereret beskrivelse">
            <a:extLst>
              <a:ext uri="{FF2B5EF4-FFF2-40B4-BE49-F238E27FC236}">
                <a16:creationId xmlns:a16="http://schemas.microsoft.com/office/drawing/2014/main" id="{DEA6E53C-C880-8299-0E36-CB6364BEF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6" y="1300988"/>
            <a:ext cx="9880979" cy="55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5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62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rgbClr val="287AB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Tema: Udviklingsmiljøer i praksis</a:t>
            </a:r>
          </a:p>
          <a:p>
            <a:pPr marL="0" indent="0">
              <a:buNone/>
            </a:pPr>
            <a:r>
              <a:rPr lang="da-DK" sz="19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Velkommen og spisning</a:t>
            </a:r>
          </a:p>
          <a:p>
            <a:pPr marL="0" indent="0">
              <a:buNone/>
            </a:pPr>
            <a:r>
              <a:rPr lang="da-DK" sz="19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Oplæg, del 1 v. cheftræner Odense Håndbold, Ulrik Kirkely</a:t>
            </a:r>
            <a:endParaRPr lang="da-DK" sz="1900" dirty="0">
              <a:solidFill>
                <a:srgbClr val="FFC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</a:rPr>
              <a:t>Fokus på trivsel og udviklingsmiljøer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Summegrupper/arbejdsspørgsmål – del 1</a:t>
            </a:r>
            <a:endParaRPr lang="da-DK" sz="1900" dirty="0"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Kaffepause</a:t>
            </a:r>
            <a:r>
              <a:rPr lang="da-DK" sz="1900" b="1" dirty="0">
                <a:solidFill>
                  <a:srgbClr val="8496B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a-DK" sz="1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9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Oplæg, del 2 v. cheftræner Odense Håndbold, Ulrik Kirkely</a:t>
            </a:r>
            <a:endParaRPr lang="da-DK" sz="1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</a:rPr>
              <a:t>Fokus på kulturopbygning og værdiskabelse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Interview af Freja Cohrt v. Michael Johansen</a:t>
            </a:r>
            <a:endParaRPr lang="da-DK" sz="1900" dirty="0"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Arbejdsspørgsmål – del 2</a:t>
            </a:r>
            <a:r>
              <a:rPr lang="da-DK" sz="19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a-DK" sz="1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da-DK" sz="19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Sidste nyt og værktøjskassen</a:t>
            </a:r>
            <a:endParaRPr lang="da-DK" sz="1900" dirty="0"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</a:rPr>
              <a:t>Kort opsamling på SIKO-pulje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</a:rPr>
              <a:t>Introduktion af OTU-praktikant, Sofie Dideriksen 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OTU-uddannelsesaften Team Danmark og Uddannelsespartnere</a:t>
            </a:r>
            <a:endParaRPr lang="da-DK" sz="19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9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Tak for i dag – vi ses i midten af november</a:t>
            </a:r>
            <a:endParaRPr lang="da-DK" sz="1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06A40-685C-B999-C8C1-96C6889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ummespørgsmål, opgave 1 (UK del 1)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6782F3-1BE9-541E-EC53-5C2416E11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600" b="1" dirty="0">
                <a:solidFill>
                  <a:srgbClr val="287ABE"/>
                </a:solidFill>
              </a:rPr>
              <a:t>Fælles – på tværs af bordet</a:t>
            </a:r>
          </a:p>
          <a:p>
            <a:pPr marL="0" indent="0">
              <a:buNone/>
            </a:pPr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Overvej hvad I får med fra første del af Ulriks oplæg. Gerne med fokus på følgende:</a:t>
            </a:r>
          </a:p>
          <a:p>
            <a:pPr marL="0" indent="0">
              <a:buNone/>
            </a:pPr>
            <a:endParaRPr lang="da-D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Hvilken del af Ulriks handlinger er med til at skabe trivsel hos de unge mennesker? Kan disse overføres til jeres eget miljø?</a:t>
            </a:r>
          </a:p>
          <a:p>
            <a:pPr marL="0" indent="0">
              <a:buNone/>
            </a:pPr>
            <a:endParaRPr lang="da-DK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Hvilken del af Ulriks handlinger kan være med til at skabe et udviklingsmiljø i præstationsmiljøet? Kan disse overføres til jeres eget miljø</a:t>
            </a:r>
            <a:endParaRPr lang="da-DK" i="1" dirty="0">
              <a:solidFill>
                <a:srgbClr val="287ABE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346A12-0C55-98BC-A6CE-361BD92D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5" y="230188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06A40-685C-B999-C8C1-96C6889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Arbejd</a:t>
            </a:r>
            <a:r>
              <a:rPr lang="da-DK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sspørgsmål, opgave 2 (UK del 2)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6782F3-1BE9-541E-EC53-5C2416E11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600" b="1" dirty="0">
                <a:solidFill>
                  <a:srgbClr val="287ABE"/>
                </a:solidFill>
              </a:rPr>
              <a:t>Fælles – på tværs af bordet</a:t>
            </a:r>
          </a:p>
          <a:p>
            <a:pPr marL="0" indent="0">
              <a:buNone/>
            </a:pPr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Overvej hvad I får med fra anden del af Ulriks oplæg samt interviewet med Freja Cohrt. Gerne med fokus på følgende:</a:t>
            </a:r>
          </a:p>
          <a:p>
            <a:pPr marL="0" indent="0">
              <a:buNone/>
            </a:pPr>
            <a:endParaRPr lang="da-DK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Hvad har efter Frejas udsagn været med til at skabe trivsel/mistrivsel indtil nu? Og hvilke dele af klubbens DC set-up benytter Freja sig af?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 om hvordan Frejas karriere passer ind i DCDE-</a:t>
            </a:r>
          </a:p>
          <a:p>
            <a:pPr marL="0" lvl="0" indent="0" fontAlgn="ctr">
              <a:buSzPts val="1000"/>
              <a:buNone/>
              <a:tabLst>
                <a:tab pos="457200" algn="l"/>
              </a:tabLst>
            </a:pPr>
            <a:r>
              <a:rPr lang="da-DK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da-DK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modellen, som vi før har arbejdet med. Hvem er </a:t>
            </a:r>
          </a:p>
          <a:p>
            <a:pPr marL="0" lvl="0" indent="0" fontAlgn="ctr">
              <a:buSzPts val="1000"/>
              <a:buNone/>
              <a:tabLst>
                <a:tab pos="457200" algn="l"/>
              </a:tabLst>
            </a:pPr>
            <a:r>
              <a:rPr lang="da-DK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da-DK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Frejas DC-supportpersoner?</a:t>
            </a:r>
            <a:endParaRPr lang="da-DK" i="1" dirty="0">
              <a:solidFill>
                <a:srgbClr val="287ABE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346A12-0C55-98BC-A6CE-361BD92D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5" y="365125"/>
            <a:ext cx="3127815" cy="1114363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579C456-2BD3-8F54-E96D-63C2EBF6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210" y="4498207"/>
            <a:ext cx="2591435" cy="21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06A40-685C-B999-C8C1-96C6889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Arbejdsspørgsmål, opgave 3</a:t>
            </a:r>
            <a:r>
              <a:rPr lang="da-DK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(UK del 2)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6782F3-1BE9-541E-EC53-5C2416E11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600" b="1" dirty="0">
                <a:solidFill>
                  <a:srgbClr val="287ABE"/>
                </a:solidFill>
              </a:rPr>
              <a:t>Fælles – på tværs af bordet</a:t>
            </a:r>
          </a:p>
          <a:p>
            <a:pPr marL="0" indent="0">
              <a:buNone/>
            </a:pPr>
            <a:endParaRPr lang="da-DK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i="1" dirty="0">
              <a:solidFill>
                <a:srgbClr val="287ABE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346A12-0C55-98BC-A6CE-361BD92D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5" y="365125"/>
            <a:ext cx="3127815" cy="111436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C4D9BD2-142D-B176-B5ED-4249705A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319655"/>
            <a:ext cx="4046854" cy="217572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30C331F-5F61-8F57-EE24-759A598CE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415" y="2283988"/>
            <a:ext cx="6724650" cy="201866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D94B8C9-AD7D-5D2E-51FA-DA4ABD4B3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43" y="4940405"/>
            <a:ext cx="4166217" cy="98287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6FC307A-3C62-4E96-C81B-CB09D0499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055" y="4435051"/>
            <a:ext cx="67532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3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Værktøjskassen – sidste nyt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62525"/>
          </a:xfrm>
        </p:spPr>
        <p:txBody>
          <a:bodyPr>
            <a:normAutofit fontScale="92500" lnSpcReduction="10000"/>
          </a:bodyPr>
          <a:lstStyle/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200" b="1" dirty="0">
              <a:solidFill>
                <a:srgbClr val="FFC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Kort opsamling på SIKO-pulje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Introduktion af OTU-praktikant, Sofie Dideriksen </a:t>
            </a: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OTU-uddannelsesaften med Team Danmark og Uddannelsespartnere: </a:t>
            </a:r>
          </a:p>
          <a:p>
            <a:pPr marL="457200" lvl="1" indent="0" algn="ctr" fontAlgn="ctr">
              <a:buSzPts val="1000"/>
              <a:buNone/>
              <a:tabLst>
                <a:tab pos="914400" algn="l"/>
              </a:tabLst>
            </a:pPr>
            <a:r>
              <a:rPr lang="da-DK" sz="2600" b="1" i="1" dirty="0">
                <a:solidFill>
                  <a:srgbClr val="287AB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 December 2022 – tag jeres U15/U16/U17 og træneren med til en indholdsmættet aften om den dobbelte karriere indenfor  ungdomsuddannelse og elitesport</a:t>
            </a:r>
            <a:endParaRPr lang="da-DK" sz="2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da-DK" sz="320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Tak 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for i aften og på gensyn…</a:t>
            </a: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585</Words>
  <Application>Microsoft Office PowerPoint</Application>
  <PresentationFormat>Widescreen</PresentationFormat>
  <Paragraphs>136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Office-tema</vt:lpstr>
      <vt:lpstr>PowerPoint-præsentation</vt:lpstr>
      <vt:lpstr> </vt:lpstr>
      <vt:lpstr> </vt:lpstr>
      <vt:lpstr> </vt:lpstr>
      <vt:lpstr>Aftenens program</vt:lpstr>
      <vt:lpstr>Summespørgsmål, opgave 1 (UK del 1)</vt:lpstr>
      <vt:lpstr>Arbejdsspørgsmål, opgave 2 (UK del 2)</vt:lpstr>
      <vt:lpstr>Arbejdsspørgsmål, opgave 3 (UK del 2)</vt:lpstr>
      <vt:lpstr>Værktøjskassen – sidste nyt</vt:lpstr>
      <vt:lpstr>Værktøjskassen – sidste nyt</vt:lpstr>
      <vt:lpstr>Værktøjskassen – sidste nyt</vt:lpstr>
      <vt:lpstr>Værktøjskassen – sidste nyt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Michael Johansen</cp:lastModifiedBy>
  <cp:revision>1</cp:revision>
  <dcterms:created xsi:type="dcterms:W3CDTF">2022-09-22T12:43:39Z</dcterms:created>
  <dcterms:modified xsi:type="dcterms:W3CDTF">2022-09-26T13:45:19Z</dcterms:modified>
</cp:coreProperties>
</file>