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57" r:id="rId3"/>
    <p:sldId id="259" r:id="rId4"/>
    <p:sldId id="258" r:id="rId5"/>
    <p:sldId id="256" r:id="rId6"/>
    <p:sldId id="261" r:id="rId7"/>
    <p:sldId id="264" r:id="rId8"/>
    <p:sldId id="265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nrik Baadsgaard" initials="HB" lastIdx="1" clrIdx="0">
    <p:extLst>
      <p:ext uri="{19B8F6BF-5375-455C-9EA6-DF929625EA0E}">
        <p15:presenceInfo xmlns:p15="http://schemas.microsoft.com/office/powerpoint/2012/main" userId="0684d0d818ce9bb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64"/>
    <p:restoredTop sz="94674"/>
  </p:normalViewPr>
  <p:slideViewPr>
    <p:cSldViewPr snapToGrid="0" snapToObjects="1">
      <p:cViewPr varScale="1">
        <p:scale>
          <a:sx n="129" d="100"/>
          <a:sy n="129" d="100"/>
        </p:scale>
        <p:origin x="21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2-25T09:24:15.683" idx="1">
    <p:pos x="628" y="3589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4C65F1-6BAD-E94E-A9A8-C6599D8EBA89}" type="doc">
      <dgm:prSet loTypeId="urn:microsoft.com/office/officeart/2009/3/layout/StepUpProces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0F2718E2-D4A5-8E47-8B3F-02209228755A}">
      <dgm:prSet phldrT="[Tekst]" custT="1"/>
      <dgm:spPr/>
      <dgm:t>
        <a:bodyPr/>
        <a:lstStyle/>
        <a:p>
          <a:r>
            <a:rPr lang="da-DK" sz="1400" dirty="0" err="1"/>
            <a:t>Foran-dringens</a:t>
          </a:r>
          <a:r>
            <a:rPr lang="da-DK" sz="1400" dirty="0"/>
            <a:t> vigtighed</a:t>
          </a:r>
        </a:p>
      </dgm:t>
    </dgm:pt>
    <dgm:pt modelId="{839089EF-8AEE-2141-8969-4EE7A91108B4}" type="parTrans" cxnId="{74E34879-CED5-8941-A73D-31B523365A21}">
      <dgm:prSet/>
      <dgm:spPr/>
      <dgm:t>
        <a:bodyPr/>
        <a:lstStyle/>
        <a:p>
          <a:endParaRPr lang="da-DK"/>
        </a:p>
      </dgm:t>
    </dgm:pt>
    <dgm:pt modelId="{2C920BF0-9917-A94C-90BA-C78033C00BD5}" type="sibTrans" cxnId="{74E34879-CED5-8941-A73D-31B523365A21}">
      <dgm:prSet/>
      <dgm:spPr/>
      <dgm:t>
        <a:bodyPr/>
        <a:lstStyle/>
        <a:p>
          <a:endParaRPr lang="da-DK"/>
        </a:p>
      </dgm:t>
    </dgm:pt>
    <dgm:pt modelId="{6203782F-90C4-384C-8E38-6DD46334AF55}">
      <dgm:prSet phldrT="[Tekst]" custT="1"/>
      <dgm:spPr/>
      <dgm:t>
        <a:bodyPr/>
        <a:lstStyle/>
        <a:p>
          <a:r>
            <a:rPr lang="da-DK" sz="1400" dirty="0"/>
            <a:t>Skabelse af koalition</a:t>
          </a:r>
        </a:p>
      </dgm:t>
    </dgm:pt>
    <dgm:pt modelId="{F491C1A9-7459-784D-A32B-6FA70A3210B1}" type="parTrans" cxnId="{5D130FAF-9F59-BD42-A7C4-39757B44FE42}">
      <dgm:prSet/>
      <dgm:spPr/>
      <dgm:t>
        <a:bodyPr/>
        <a:lstStyle/>
        <a:p>
          <a:endParaRPr lang="da-DK"/>
        </a:p>
      </dgm:t>
    </dgm:pt>
    <dgm:pt modelId="{2D81EBA7-C9F6-6447-9BE5-F93658D6981C}" type="sibTrans" cxnId="{5D130FAF-9F59-BD42-A7C4-39757B44FE42}">
      <dgm:prSet/>
      <dgm:spPr/>
      <dgm:t>
        <a:bodyPr/>
        <a:lstStyle/>
        <a:p>
          <a:endParaRPr lang="da-DK"/>
        </a:p>
      </dgm:t>
    </dgm:pt>
    <dgm:pt modelId="{523501DA-1BC1-5242-A5C6-1F1D5915A3A6}">
      <dgm:prSet phldrT="[Tekst]" custT="1"/>
      <dgm:spPr/>
      <dgm:t>
        <a:bodyPr/>
        <a:lstStyle/>
        <a:p>
          <a:r>
            <a:rPr lang="da-DK" sz="1400" dirty="0"/>
            <a:t>Skabelse af vision</a:t>
          </a:r>
        </a:p>
      </dgm:t>
    </dgm:pt>
    <dgm:pt modelId="{A07F7D94-9892-7B4B-BDAF-8D2BDA7EF88F}" type="parTrans" cxnId="{3FB19884-D491-8342-B9E4-0794ACACCE21}">
      <dgm:prSet/>
      <dgm:spPr/>
      <dgm:t>
        <a:bodyPr/>
        <a:lstStyle/>
        <a:p>
          <a:endParaRPr lang="da-DK"/>
        </a:p>
      </dgm:t>
    </dgm:pt>
    <dgm:pt modelId="{CB8EB83B-D151-4A44-BEC2-42DAA109CE5B}" type="sibTrans" cxnId="{3FB19884-D491-8342-B9E4-0794ACACCE21}">
      <dgm:prSet/>
      <dgm:spPr/>
      <dgm:t>
        <a:bodyPr/>
        <a:lstStyle/>
        <a:p>
          <a:endParaRPr lang="da-DK"/>
        </a:p>
      </dgm:t>
    </dgm:pt>
    <dgm:pt modelId="{6089C92E-DDC6-B749-A8A8-F705255DE05C}">
      <dgm:prSet custT="1"/>
      <dgm:spPr/>
      <dgm:t>
        <a:bodyPr/>
        <a:lstStyle/>
        <a:p>
          <a:r>
            <a:rPr lang="da-DK" sz="1400" dirty="0" err="1"/>
            <a:t>Kommuni-kation</a:t>
          </a:r>
          <a:r>
            <a:rPr lang="da-DK" sz="1400" dirty="0"/>
            <a:t> af vision</a:t>
          </a:r>
        </a:p>
      </dgm:t>
    </dgm:pt>
    <dgm:pt modelId="{0341AAAD-2BA7-574B-AD73-B12838DEC382}" type="parTrans" cxnId="{5966F6BB-1FE0-3743-BC92-44936914FD6F}">
      <dgm:prSet/>
      <dgm:spPr/>
      <dgm:t>
        <a:bodyPr/>
        <a:lstStyle/>
        <a:p>
          <a:endParaRPr lang="da-DK"/>
        </a:p>
      </dgm:t>
    </dgm:pt>
    <dgm:pt modelId="{2D21E2B6-51DB-5A45-B7B1-3DE50CA8D5E7}" type="sibTrans" cxnId="{5966F6BB-1FE0-3743-BC92-44936914FD6F}">
      <dgm:prSet/>
      <dgm:spPr/>
      <dgm:t>
        <a:bodyPr/>
        <a:lstStyle/>
        <a:p>
          <a:endParaRPr lang="da-DK"/>
        </a:p>
      </dgm:t>
    </dgm:pt>
    <dgm:pt modelId="{649A291C-0A6F-D04B-A3A2-9A6C94AF02B0}">
      <dgm:prSet custT="1"/>
      <dgm:spPr/>
      <dgm:t>
        <a:bodyPr/>
        <a:lstStyle/>
        <a:p>
          <a:r>
            <a:rPr lang="da-DK" sz="1400" dirty="0"/>
            <a:t>Kompetence udvikling</a:t>
          </a:r>
        </a:p>
      </dgm:t>
    </dgm:pt>
    <dgm:pt modelId="{587110C6-1D84-A442-AD24-BE9EA6097CAC}" type="parTrans" cxnId="{02B0DE40-12EF-1444-B878-FA22942A7715}">
      <dgm:prSet/>
      <dgm:spPr/>
      <dgm:t>
        <a:bodyPr/>
        <a:lstStyle/>
        <a:p>
          <a:endParaRPr lang="da-DK"/>
        </a:p>
      </dgm:t>
    </dgm:pt>
    <dgm:pt modelId="{94AB6317-1EEB-4643-AD8C-C55C058B46A1}" type="sibTrans" cxnId="{02B0DE40-12EF-1444-B878-FA22942A7715}">
      <dgm:prSet/>
      <dgm:spPr/>
      <dgm:t>
        <a:bodyPr/>
        <a:lstStyle/>
        <a:p>
          <a:endParaRPr lang="da-DK"/>
        </a:p>
      </dgm:t>
    </dgm:pt>
    <dgm:pt modelId="{5D4B2883-06DF-3B40-82ED-237E13670917}">
      <dgm:prSet custT="1"/>
      <dgm:spPr/>
      <dgm:t>
        <a:bodyPr/>
        <a:lstStyle/>
        <a:p>
          <a:r>
            <a:rPr lang="da-DK" sz="1400" dirty="0"/>
            <a:t>Fejring af gevinster</a:t>
          </a:r>
        </a:p>
      </dgm:t>
    </dgm:pt>
    <dgm:pt modelId="{EDABF6B6-856C-2849-B173-7C6E6815A18E}" type="parTrans" cxnId="{2ED93261-1280-834D-B981-B862897D031A}">
      <dgm:prSet/>
      <dgm:spPr/>
      <dgm:t>
        <a:bodyPr/>
        <a:lstStyle/>
        <a:p>
          <a:endParaRPr lang="da-DK"/>
        </a:p>
      </dgm:t>
    </dgm:pt>
    <dgm:pt modelId="{C7666910-A6E3-0947-9D24-A00B7614C4E1}" type="sibTrans" cxnId="{2ED93261-1280-834D-B981-B862897D031A}">
      <dgm:prSet/>
      <dgm:spPr/>
      <dgm:t>
        <a:bodyPr/>
        <a:lstStyle/>
        <a:p>
          <a:endParaRPr lang="da-DK"/>
        </a:p>
      </dgm:t>
    </dgm:pt>
    <dgm:pt modelId="{98B24C9F-4DEE-074C-B0D2-CF1EDC1C0428}">
      <dgm:prSet custT="1"/>
      <dgm:spPr/>
      <dgm:t>
        <a:bodyPr/>
        <a:lstStyle/>
        <a:p>
          <a:r>
            <a:rPr lang="da-DK" sz="1400" dirty="0"/>
            <a:t>Vedholdenhed</a:t>
          </a:r>
        </a:p>
      </dgm:t>
    </dgm:pt>
    <dgm:pt modelId="{431EBC6F-6A1C-6240-B2BC-DCEF709C1268}" type="parTrans" cxnId="{4BDF68E7-2665-DF40-B4A2-CE21494BB159}">
      <dgm:prSet/>
      <dgm:spPr/>
      <dgm:t>
        <a:bodyPr/>
        <a:lstStyle/>
        <a:p>
          <a:endParaRPr lang="da-DK"/>
        </a:p>
      </dgm:t>
    </dgm:pt>
    <dgm:pt modelId="{B5357B72-3EAD-8144-BBE5-6D51E8C5E736}" type="sibTrans" cxnId="{4BDF68E7-2665-DF40-B4A2-CE21494BB159}">
      <dgm:prSet/>
      <dgm:spPr/>
      <dgm:t>
        <a:bodyPr/>
        <a:lstStyle/>
        <a:p>
          <a:endParaRPr lang="da-DK"/>
        </a:p>
      </dgm:t>
    </dgm:pt>
    <dgm:pt modelId="{06D48E0E-ABF8-E740-91D3-66F6CC1FBB1C}">
      <dgm:prSet custT="1"/>
      <dgm:spPr/>
      <dgm:t>
        <a:bodyPr/>
        <a:lstStyle/>
        <a:p>
          <a:r>
            <a:rPr lang="da-DK" sz="1400" dirty="0"/>
            <a:t>Forankring i kulturen</a:t>
          </a:r>
        </a:p>
      </dgm:t>
    </dgm:pt>
    <dgm:pt modelId="{7765E8AE-0A5C-7A4D-B1D5-AA41CD223F62}" type="parTrans" cxnId="{B317EAE6-FB2C-264F-A7B9-2A7C001A0B88}">
      <dgm:prSet/>
      <dgm:spPr/>
      <dgm:t>
        <a:bodyPr/>
        <a:lstStyle/>
        <a:p>
          <a:endParaRPr lang="da-DK"/>
        </a:p>
      </dgm:t>
    </dgm:pt>
    <dgm:pt modelId="{40D5504A-F116-E74E-BEDC-0F6C823C343B}" type="sibTrans" cxnId="{B317EAE6-FB2C-264F-A7B9-2A7C001A0B88}">
      <dgm:prSet/>
      <dgm:spPr/>
      <dgm:t>
        <a:bodyPr/>
        <a:lstStyle/>
        <a:p>
          <a:endParaRPr lang="da-DK"/>
        </a:p>
      </dgm:t>
    </dgm:pt>
    <dgm:pt modelId="{69D8DF86-B81B-244B-958E-1869C51AF177}" type="pres">
      <dgm:prSet presAssocID="{AF4C65F1-6BAD-E94E-A9A8-C6599D8EBA89}" presName="rootnode" presStyleCnt="0">
        <dgm:presLayoutVars>
          <dgm:chMax/>
          <dgm:chPref/>
          <dgm:dir/>
          <dgm:animLvl val="lvl"/>
        </dgm:presLayoutVars>
      </dgm:prSet>
      <dgm:spPr/>
    </dgm:pt>
    <dgm:pt modelId="{C79A1D7D-9843-6544-9CE6-59F5E1B0188D}" type="pres">
      <dgm:prSet presAssocID="{0F2718E2-D4A5-8E47-8B3F-02209228755A}" presName="composite" presStyleCnt="0"/>
      <dgm:spPr/>
    </dgm:pt>
    <dgm:pt modelId="{1050AB09-9775-FC47-A42C-5199597EAD4E}" type="pres">
      <dgm:prSet presAssocID="{0F2718E2-D4A5-8E47-8B3F-02209228755A}" presName="LShape" presStyleLbl="alignNode1" presStyleIdx="0" presStyleCnt="15"/>
      <dgm:spPr/>
    </dgm:pt>
    <dgm:pt modelId="{9FE8FDCA-204F-7F46-A9D9-9AE1FC0613C1}" type="pres">
      <dgm:prSet presAssocID="{0F2718E2-D4A5-8E47-8B3F-02209228755A}" presName="ParentText" presStyleLbl="revTx" presStyleIdx="0" presStyleCnt="8">
        <dgm:presLayoutVars>
          <dgm:chMax val="0"/>
          <dgm:chPref val="0"/>
          <dgm:bulletEnabled val="1"/>
        </dgm:presLayoutVars>
      </dgm:prSet>
      <dgm:spPr/>
    </dgm:pt>
    <dgm:pt modelId="{76330E01-B190-074E-B24E-BA89C26A972B}" type="pres">
      <dgm:prSet presAssocID="{0F2718E2-D4A5-8E47-8B3F-02209228755A}" presName="Triangle" presStyleLbl="alignNode1" presStyleIdx="1" presStyleCnt="15"/>
      <dgm:spPr/>
    </dgm:pt>
    <dgm:pt modelId="{ED5F0D19-4A9A-DF4F-95A1-1F20AAB6CA36}" type="pres">
      <dgm:prSet presAssocID="{2C920BF0-9917-A94C-90BA-C78033C00BD5}" presName="sibTrans" presStyleCnt="0"/>
      <dgm:spPr/>
    </dgm:pt>
    <dgm:pt modelId="{13886CE9-DDF3-C04B-A829-5AE1A69623D7}" type="pres">
      <dgm:prSet presAssocID="{2C920BF0-9917-A94C-90BA-C78033C00BD5}" presName="space" presStyleCnt="0"/>
      <dgm:spPr/>
    </dgm:pt>
    <dgm:pt modelId="{BADFA4B3-2489-F240-8D18-01FD6D3B13A4}" type="pres">
      <dgm:prSet presAssocID="{6203782F-90C4-384C-8E38-6DD46334AF55}" presName="composite" presStyleCnt="0"/>
      <dgm:spPr/>
    </dgm:pt>
    <dgm:pt modelId="{4AA7CDFF-0D9A-4749-9A3F-C6F55E0C39BC}" type="pres">
      <dgm:prSet presAssocID="{6203782F-90C4-384C-8E38-6DD46334AF55}" presName="LShape" presStyleLbl="alignNode1" presStyleIdx="2" presStyleCnt="15"/>
      <dgm:spPr/>
    </dgm:pt>
    <dgm:pt modelId="{3D5187C8-9AC9-AC49-9C73-5A2A2326C9F8}" type="pres">
      <dgm:prSet presAssocID="{6203782F-90C4-384C-8E38-6DD46334AF55}" presName="ParentText" presStyleLbl="revTx" presStyleIdx="1" presStyleCnt="8">
        <dgm:presLayoutVars>
          <dgm:chMax val="0"/>
          <dgm:chPref val="0"/>
          <dgm:bulletEnabled val="1"/>
        </dgm:presLayoutVars>
      </dgm:prSet>
      <dgm:spPr/>
    </dgm:pt>
    <dgm:pt modelId="{1CF10935-F209-214B-93C6-4F1C988B08F8}" type="pres">
      <dgm:prSet presAssocID="{6203782F-90C4-384C-8E38-6DD46334AF55}" presName="Triangle" presStyleLbl="alignNode1" presStyleIdx="3" presStyleCnt="15"/>
      <dgm:spPr/>
    </dgm:pt>
    <dgm:pt modelId="{6BB3DD0A-3C50-7244-B5E5-EC64CB80C59B}" type="pres">
      <dgm:prSet presAssocID="{2D81EBA7-C9F6-6447-9BE5-F93658D6981C}" presName="sibTrans" presStyleCnt="0"/>
      <dgm:spPr/>
    </dgm:pt>
    <dgm:pt modelId="{446C3B70-C5E1-B746-9AAA-2D1DBB9CB0D7}" type="pres">
      <dgm:prSet presAssocID="{2D81EBA7-C9F6-6447-9BE5-F93658D6981C}" presName="space" presStyleCnt="0"/>
      <dgm:spPr/>
    </dgm:pt>
    <dgm:pt modelId="{909D3F96-B746-5540-B9E8-A0255E6B8DD3}" type="pres">
      <dgm:prSet presAssocID="{523501DA-1BC1-5242-A5C6-1F1D5915A3A6}" presName="composite" presStyleCnt="0"/>
      <dgm:spPr/>
    </dgm:pt>
    <dgm:pt modelId="{A33DAE8F-2DF9-2B40-8507-89ED65587BB5}" type="pres">
      <dgm:prSet presAssocID="{523501DA-1BC1-5242-A5C6-1F1D5915A3A6}" presName="LShape" presStyleLbl="alignNode1" presStyleIdx="4" presStyleCnt="15"/>
      <dgm:spPr/>
    </dgm:pt>
    <dgm:pt modelId="{2DD1113E-9BE9-0441-9588-6ACDDEB7BFF4}" type="pres">
      <dgm:prSet presAssocID="{523501DA-1BC1-5242-A5C6-1F1D5915A3A6}" presName="ParentText" presStyleLbl="revTx" presStyleIdx="2" presStyleCnt="8">
        <dgm:presLayoutVars>
          <dgm:chMax val="0"/>
          <dgm:chPref val="0"/>
          <dgm:bulletEnabled val="1"/>
        </dgm:presLayoutVars>
      </dgm:prSet>
      <dgm:spPr/>
    </dgm:pt>
    <dgm:pt modelId="{BABD9AC9-5649-164C-B891-2016503EAFD9}" type="pres">
      <dgm:prSet presAssocID="{523501DA-1BC1-5242-A5C6-1F1D5915A3A6}" presName="Triangle" presStyleLbl="alignNode1" presStyleIdx="5" presStyleCnt="15"/>
      <dgm:spPr/>
    </dgm:pt>
    <dgm:pt modelId="{94441BD7-9578-B540-9F25-E61ADA4DFD08}" type="pres">
      <dgm:prSet presAssocID="{CB8EB83B-D151-4A44-BEC2-42DAA109CE5B}" presName="sibTrans" presStyleCnt="0"/>
      <dgm:spPr/>
    </dgm:pt>
    <dgm:pt modelId="{DDC4EF36-80CA-A044-8408-FFDC6DE40695}" type="pres">
      <dgm:prSet presAssocID="{CB8EB83B-D151-4A44-BEC2-42DAA109CE5B}" presName="space" presStyleCnt="0"/>
      <dgm:spPr/>
    </dgm:pt>
    <dgm:pt modelId="{0C81DC18-EEFE-E045-BB45-18307F4A785E}" type="pres">
      <dgm:prSet presAssocID="{6089C92E-DDC6-B749-A8A8-F705255DE05C}" presName="composite" presStyleCnt="0"/>
      <dgm:spPr/>
    </dgm:pt>
    <dgm:pt modelId="{6A650F7C-2E98-594F-B018-586A0AC58DFA}" type="pres">
      <dgm:prSet presAssocID="{6089C92E-DDC6-B749-A8A8-F705255DE05C}" presName="LShape" presStyleLbl="alignNode1" presStyleIdx="6" presStyleCnt="15"/>
      <dgm:spPr/>
    </dgm:pt>
    <dgm:pt modelId="{ADF0BE25-D440-1443-B926-DAC123298E79}" type="pres">
      <dgm:prSet presAssocID="{6089C92E-DDC6-B749-A8A8-F705255DE05C}" presName="ParentText" presStyleLbl="revTx" presStyleIdx="3" presStyleCnt="8">
        <dgm:presLayoutVars>
          <dgm:chMax val="0"/>
          <dgm:chPref val="0"/>
          <dgm:bulletEnabled val="1"/>
        </dgm:presLayoutVars>
      </dgm:prSet>
      <dgm:spPr/>
    </dgm:pt>
    <dgm:pt modelId="{B358DBE2-EA67-4A42-A7ED-0EBF2637FC35}" type="pres">
      <dgm:prSet presAssocID="{6089C92E-DDC6-B749-A8A8-F705255DE05C}" presName="Triangle" presStyleLbl="alignNode1" presStyleIdx="7" presStyleCnt="15"/>
      <dgm:spPr/>
    </dgm:pt>
    <dgm:pt modelId="{C46B575C-9FF9-CB43-90C9-DD97D93D0761}" type="pres">
      <dgm:prSet presAssocID="{2D21E2B6-51DB-5A45-B7B1-3DE50CA8D5E7}" presName="sibTrans" presStyleCnt="0"/>
      <dgm:spPr/>
    </dgm:pt>
    <dgm:pt modelId="{F3E8C748-961B-1C4F-AA60-DBA4B0718543}" type="pres">
      <dgm:prSet presAssocID="{2D21E2B6-51DB-5A45-B7B1-3DE50CA8D5E7}" presName="space" presStyleCnt="0"/>
      <dgm:spPr/>
    </dgm:pt>
    <dgm:pt modelId="{639DBE33-DAFA-E040-BF04-C8C691A98270}" type="pres">
      <dgm:prSet presAssocID="{649A291C-0A6F-D04B-A3A2-9A6C94AF02B0}" presName="composite" presStyleCnt="0"/>
      <dgm:spPr/>
    </dgm:pt>
    <dgm:pt modelId="{F73D2405-6D06-984C-8E20-5D14E47031C1}" type="pres">
      <dgm:prSet presAssocID="{649A291C-0A6F-D04B-A3A2-9A6C94AF02B0}" presName="LShape" presStyleLbl="alignNode1" presStyleIdx="8" presStyleCnt="15" custScaleX="104375"/>
      <dgm:spPr/>
    </dgm:pt>
    <dgm:pt modelId="{403865DD-B194-C045-8980-16B2B7EF028E}" type="pres">
      <dgm:prSet presAssocID="{649A291C-0A6F-D04B-A3A2-9A6C94AF02B0}" presName="ParentText" presStyleLbl="revTx" presStyleIdx="4" presStyleCnt="8">
        <dgm:presLayoutVars>
          <dgm:chMax val="0"/>
          <dgm:chPref val="0"/>
          <dgm:bulletEnabled val="1"/>
        </dgm:presLayoutVars>
      </dgm:prSet>
      <dgm:spPr/>
    </dgm:pt>
    <dgm:pt modelId="{483FF534-77AD-204B-B5E6-45FD760913D7}" type="pres">
      <dgm:prSet presAssocID="{649A291C-0A6F-D04B-A3A2-9A6C94AF02B0}" presName="Triangle" presStyleLbl="alignNode1" presStyleIdx="9" presStyleCnt="15"/>
      <dgm:spPr/>
    </dgm:pt>
    <dgm:pt modelId="{38689096-F7E4-2A4C-857D-E9C8BD9C509F}" type="pres">
      <dgm:prSet presAssocID="{94AB6317-1EEB-4643-AD8C-C55C058B46A1}" presName="sibTrans" presStyleCnt="0"/>
      <dgm:spPr/>
    </dgm:pt>
    <dgm:pt modelId="{DA1A0F72-D917-934C-B93A-A9748AB932C3}" type="pres">
      <dgm:prSet presAssocID="{94AB6317-1EEB-4643-AD8C-C55C058B46A1}" presName="space" presStyleCnt="0"/>
      <dgm:spPr/>
    </dgm:pt>
    <dgm:pt modelId="{9BC03034-CC89-AD4E-87ED-648BA09491F7}" type="pres">
      <dgm:prSet presAssocID="{5D4B2883-06DF-3B40-82ED-237E13670917}" presName="composite" presStyleCnt="0"/>
      <dgm:spPr/>
    </dgm:pt>
    <dgm:pt modelId="{3D8E9313-6C16-1F4C-B484-A52C977D5997}" type="pres">
      <dgm:prSet presAssocID="{5D4B2883-06DF-3B40-82ED-237E13670917}" presName="LShape" presStyleLbl="alignNode1" presStyleIdx="10" presStyleCnt="15"/>
      <dgm:spPr/>
    </dgm:pt>
    <dgm:pt modelId="{11818B0C-EE92-1A4B-849F-83BC574F65D1}" type="pres">
      <dgm:prSet presAssocID="{5D4B2883-06DF-3B40-82ED-237E13670917}" presName="ParentText" presStyleLbl="revTx" presStyleIdx="5" presStyleCnt="8">
        <dgm:presLayoutVars>
          <dgm:chMax val="0"/>
          <dgm:chPref val="0"/>
          <dgm:bulletEnabled val="1"/>
        </dgm:presLayoutVars>
      </dgm:prSet>
      <dgm:spPr/>
    </dgm:pt>
    <dgm:pt modelId="{57E01D43-7B35-D940-A202-3DAF29282256}" type="pres">
      <dgm:prSet presAssocID="{5D4B2883-06DF-3B40-82ED-237E13670917}" presName="Triangle" presStyleLbl="alignNode1" presStyleIdx="11" presStyleCnt="15"/>
      <dgm:spPr/>
    </dgm:pt>
    <dgm:pt modelId="{F7789AFC-A126-4C4D-B6B5-33BFFE3A5C1E}" type="pres">
      <dgm:prSet presAssocID="{C7666910-A6E3-0947-9D24-A00B7614C4E1}" presName="sibTrans" presStyleCnt="0"/>
      <dgm:spPr/>
    </dgm:pt>
    <dgm:pt modelId="{6938406C-D62E-D34C-A354-E3354C85DB74}" type="pres">
      <dgm:prSet presAssocID="{C7666910-A6E3-0947-9D24-A00B7614C4E1}" presName="space" presStyleCnt="0"/>
      <dgm:spPr/>
    </dgm:pt>
    <dgm:pt modelId="{0D51E999-CA0F-FD46-BFDA-37A9318240C1}" type="pres">
      <dgm:prSet presAssocID="{98B24C9F-4DEE-074C-B0D2-CF1EDC1C0428}" presName="composite" presStyleCnt="0"/>
      <dgm:spPr/>
    </dgm:pt>
    <dgm:pt modelId="{0B397E2E-30FE-B44B-82D6-589E9E28B57A}" type="pres">
      <dgm:prSet presAssocID="{98B24C9F-4DEE-074C-B0D2-CF1EDC1C0428}" presName="LShape" presStyleLbl="alignNode1" presStyleIdx="12" presStyleCnt="15"/>
      <dgm:spPr/>
    </dgm:pt>
    <dgm:pt modelId="{2DDEAD7E-7602-154E-AC6E-4D59D84F6344}" type="pres">
      <dgm:prSet presAssocID="{98B24C9F-4DEE-074C-B0D2-CF1EDC1C0428}" presName="ParentText" presStyleLbl="revTx" presStyleIdx="6" presStyleCnt="8" custScaleX="111339">
        <dgm:presLayoutVars>
          <dgm:chMax val="0"/>
          <dgm:chPref val="0"/>
          <dgm:bulletEnabled val="1"/>
        </dgm:presLayoutVars>
      </dgm:prSet>
      <dgm:spPr/>
    </dgm:pt>
    <dgm:pt modelId="{3FA5AC19-2B53-1649-BB75-DCADC70F096C}" type="pres">
      <dgm:prSet presAssocID="{98B24C9F-4DEE-074C-B0D2-CF1EDC1C0428}" presName="Triangle" presStyleLbl="alignNode1" presStyleIdx="13" presStyleCnt="15"/>
      <dgm:spPr/>
    </dgm:pt>
    <dgm:pt modelId="{2B726E8A-D8DD-6541-BB7F-3D4872C92513}" type="pres">
      <dgm:prSet presAssocID="{B5357B72-3EAD-8144-BBE5-6D51E8C5E736}" presName="sibTrans" presStyleCnt="0"/>
      <dgm:spPr/>
    </dgm:pt>
    <dgm:pt modelId="{115419BF-B8C8-194E-A0DF-FBE2C7005A05}" type="pres">
      <dgm:prSet presAssocID="{B5357B72-3EAD-8144-BBE5-6D51E8C5E736}" presName="space" presStyleCnt="0"/>
      <dgm:spPr/>
    </dgm:pt>
    <dgm:pt modelId="{E82C024D-2938-A84E-BC1D-7B051667B03F}" type="pres">
      <dgm:prSet presAssocID="{06D48E0E-ABF8-E740-91D3-66F6CC1FBB1C}" presName="composite" presStyleCnt="0"/>
      <dgm:spPr/>
    </dgm:pt>
    <dgm:pt modelId="{3A84DF3C-61B7-6342-90FF-561C532EE07C}" type="pres">
      <dgm:prSet presAssocID="{06D48E0E-ABF8-E740-91D3-66F6CC1FBB1C}" presName="LShape" presStyleLbl="alignNode1" presStyleIdx="14" presStyleCnt="15"/>
      <dgm:spPr/>
    </dgm:pt>
    <dgm:pt modelId="{C8E24CD7-F57A-3040-B1CE-AFF171B060D1}" type="pres">
      <dgm:prSet presAssocID="{06D48E0E-ABF8-E740-91D3-66F6CC1FBB1C}" presName="ParentText" presStyleLbl="revTx" presStyleIdx="7" presStyleCnt="8">
        <dgm:presLayoutVars>
          <dgm:chMax val="0"/>
          <dgm:chPref val="0"/>
          <dgm:bulletEnabled val="1"/>
        </dgm:presLayoutVars>
      </dgm:prSet>
      <dgm:spPr/>
    </dgm:pt>
  </dgm:ptLst>
  <dgm:cxnLst>
    <dgm:cxn modelId="{3F32C825-5655-7045-89E4-C1B93655DBEE}" type="presOf" srcId="{649A291C-0A6F-D04B-A3A2-9A6C94AF02B0}" destId="{403865DD-B194-C045-8980-16B2B7EF028E}" srcOrd="0" destOrd="0" presId="urn:microsoft.com/office/officeart/2009/3/layout/StepUpProcess"/>
    <dgm:cxn modelId="{02B0DE40-12EF-1444-B878-FA22942A7715}" srcId="{AF4C65F1-6BAD-E94E-A9A8-C6599D8EBA89}" destId="{649A291C-0A6F-D04B-A3A2-9A6C94AF02B0}" srcOrd="4" destOrd="0" parTransId="{587110C6-1D84-A442-AD24-BE9EA6097CAC}" sibTransId="{94AB6317-1EEB-4643-AD8C-C55C058B46A1}"/>
    <dgm:cxn modelId="{D0A3C548-389E-974D-9B4C-D29BDA9931FA}" type="presOf" srcId="{6089C92E-DDC6-B749-A8A8-F705255DE05C}" destId="{ADF0BE25-D440-1443-B926-DAC123298E79}" srcOrd="0" destOrd="0" presId="urn:microsoft.com/office/officeart/2009/3/layout/StepUpProcess"/>
    <dgm:cxn modelId="{8B7E555B-5E69-C44E-9DA6-4326E35D6623}" type="presOf" srcId="{5D4B2883-06DF-3B40-82ED-237E13670917}" destId="{11818B0C-EE92-1A4B-849F-83BC574F65D1}" srcOrd="0" destOrd="0" presId="urn:microsoft.com/office/officeart/2009/3/layout/StepUpProcess"/>
    <dgm:cxn modelId="{2ED93261-1280-834D-B981-B862897D031A}" srcId="{AF4C65F1-6BAD-E94E-A9A8-C6599D8EBA89}" destId="{5D4B2883-06DF-3B40-82ED-237E13670917}" srcOrd="5" destOrd="0" parTransId="{EDABF6B6-856C-2849-B173-7C6E6815A18E}" sibTransId="{C7666910-A6E3-0947-9D24-A00B7614C4E1}"/>
    <dgm:cxn modelId="{509F4674-149C-DF45-A52A-96C5F03F110D}" type="presOf" srcId="{0F2718E2-D4A5-8E47-8B3F-02209228755A}" destId="{9FE8FDCA-204F-7F46-A9D9-9AE1FC0613C1}" srcOrd="0" destOrd="0" presId="urn:microsoft.com/office/officeart/2009/3/layout/StepUpProcess"/>
    <dgm:cxn modelId="{74E34879-CED5-8941-A73D-31B523365A21}" srcId="{AF4C65F1-6BAD-E94E-A9A8-C6599D8EBA89}" destId="{0F2718E2-D4A5-8E47-8B3F-02209228755A}" srcOrd="0" destOrd="0" parTransId="{839089EF-8AEE-2141-8969-4EE7A91108B4}" sibTransId="{2C920BF0-9917-A94C-90BA-C78033C00BD5}"/>
    <dgm:cxn modelId="{3FB19884-D491-8342-B9E4-0794ACACCE21}" srcId="{AF4C65F1-6BAD-E94E-A9A8-C6599D8EBA89}" destId="{523501DA-1BC1-5242-A5C6-1F1D5915A3A6}" srcOrd="2" destOrd="0" parTransId="{A07F7D94-9892-7B4B-BDAF-8D2BDA7EF88F}" sibTransId="{CB8EB83B-D151-4A44-BEC2-42DAA109CE5B}"/>
    <dgm:cxn modelId="{3F85C890-7C4F-2D48-9944-63AC97BFF8ED}" type="presOf" srcId="{98B24C9F-4DEE-074C-B0D2-CF1EDC1C0428}" destId="{2DDEAD7E-7602-154E-AC6E-4D59D84F6344}" srcOrd="0" destOrd="0" presId="urn:microsoft.com/office/officeart/2009/3/layout/StepUpProcess"/>
    <dgm:cxn modelId="{4D1DC8A1-B9FB-1642-87A3-C8CCE1279869}" type="presOf" srcId="{06D48E0E-ABF8-E740-91D3-66F6CC1FBB1C}" destId="{C8E24CD7-F57A-3040-B1CE-AFF171B060D1}" srcOrd="0" destOrd="0" presId="urn:microsoft.com/office/officeart/2009/3/layout/StepUpProcess"/>
    <dgm:cxn modelId="{F124F6AA-EE5D-024D-A0CA-BB543F1BEF48}" type="presOf" srcId="{6203782F-90C4-384C-8E38-6DD46334AF55}" destId="{3D5187C8-9AC9-AC49-9C73-5A2A2326C9F8}" srcOrd="0" destOrd="0" presId="urn:microsoft.com/office/officeart/2009/3/layout/StepUpProcess"/>
    <dgm:cxn modelId="{5D130FAF-9F59-BD42-A7C4-39757B44FE42}" srcId="{AF4C65F1-6BAD-E94E-A9A8-C6599D8EBA89}" destId="{6203782F-90C4-384C-8E38-6DD46334AF55}" srcOrd="1" destOrd="0" parTransId="{F491C1A9-7459-784D-A32B-6FA70A3210B1}" sibTransId="{2D81EBA7-C9F6-6447-9BE5-F93658D6981C}"/>
    <dgm:cxn modelId="{5966F6BB-1FE0-3743-BC92-44936914FD6F}" srcId="{AF4C65F1-6BAD-E94E-A9A8-C6599D8EBA89}" destId="{6089C92E-DDC6-B749-A8A8-F705255DE05C}" srcOrd="3" destOrd="0" parTransId="{0341AAAD-2BA7-574B-AD73-B12838DEC382}" sibTransId="{2D21E2B6-51DB-5A45-B7B1-3DE50CA8D5E7}"/>
    <dgm:cxn modelId="{11797DD0-DE3A-C248-A9BF-E972DF860597}" type="presOf" srcId="{523501DA-1BC1-5242-A5C6-1F1D5915A3A6}" destId="{2DD1113E-9BE9-0441-9588-6ACDDEB7BFF4}" srcOrd="0" destOrd="0" presId="urn:microsoft.com/office/officeart/2009/3/layout/StepUpProcess"/>
    <dgm:cxn modelId="{7B97D3D9-B05A-8D4A-B7DB-40FC2DDE1DC6}" type="presOf" srcId="{AF4C65F1-6BAD-E94E-A9A8-C6599D8EBA89}" destId="{69D8DF86-B81B-244B-958E-1869C51AF177}" srcOrd="0" destOrd="0" presId="urn:microsoft.com/office/officeart/2009/3/layout/StepUpProcess"/>
    <dgm:cxn modelId="{B317EAE6-FB2C-264F-A7B9-2A7C001A0B88}" srcId="{AF4C65F1-6BAD-E94E-A9A8-C6599D8EBA89}" destId="{06D48E0E-ABF8-E740-91D3-66F6CC1FBB1C}" srcOrd="7" destOrd="0" parTransId="{7765E8AE-0A5C-7A4D-B1D5-AA41CD223F62}" sibTransId="{40D5504A-F116-E74E-BEDC-0F6C823C343B}"/>
    <dgm:cxn modelId="{4BDF68E7-2665-DF40-B4A2-CE21494BB159}" srcId="{AF4C65F1-6BAD-E94E-A9A8-C6599D8EBA89}" destId="{98B24C9F-4DEE-074C-B0D2-CF1EDC1C0428}" srcOrd="6" destOrd="0" parTransId="{431EBC6F-6A1C-6240-B2BC-DCEF709C1268}" sibTransId="{B5357B72-3EAD-8144-BBE5-6D51E8C5E736}"/>
    <dgm:cxn modelId="{42D40898-E4B9-E04C-81D0-01485A510EA5}" type="presParOf" srcId="{69D8DF86-B81B-244B-958E-1869C51AF177}" destId="{C79A1D7D-9843-6544-9CE6-59F5E1B0188D}" srcOrd="0" destOrd="0" presId="urn:microsoft.com/office/officeart/2009/3/layout/StepUpProcess"/>
    <dgm:cxn modelId="{A56AE99F-77FD-5344-A7B6-AD58DFC40E76}" type="presParOf" srcId="{C79A1D7D-9843-6544-9CE6-59F5E1B0188D}" destId="{1050AB09-9775-FC47-A42C-5199597EAD4E}" srcOrd="0" destOrd="0" presId="urn:microsoft.com/office/officeart/2009/3/layout/StepUpProcess"/>
    <dgm:cxn modelId="{E7698706-F4D4-0E40-8AA3-A558C471A775}" type="presParOf" srcId="{C79A1D7D-9843-6544-9CE6-59F5E1B0188D}" destId="{9FE8FDCA-204F-7F46-A9D9-9AE1FC0613C1}" srcOrd="1" destOrd="0" presId="urn:microsoft.com/office/officeart/2009/3/layout/StepUpProcess"/>
    <dgm:cxn modelId="{603CF426-619D-0349-A0AD-366F260ECE1F}" type="presParOf" srcId="{C79A1D7D-9843-6544-9CE6-59F5E1B0188D}" destId="{76330E01-B190-074E-B24E-BA89C26A972B}" srcOrd="2" destOrd="0" presId="urn:microsoft.com/office/officeart/2009/3/layout/StepUpProcess"/>
    <dgm:cxn modelId="{12F8DBD7-B132-E746-B9D6-928C87AEA226}" type="presParOf" srcId="{69D8DF86-B81B-244B-958E-1869C51AF177}" destId="{ED5F0D19-4A9A-DF4F-95A1-1F20AAB6CA36}" srcOrd="1" destOrd="0" presId="urn:microsoft.com/office/officeart/2009/3/layout/StepUpProcess"/>
    <dgm:cxn modelId="{6A696CE0-F4B4-8449-84F1-15F2B34C8359}" type="presParOf" srcId="{ED5F0D19-4A9A-DF4F-95A1-1F20AAB6CA36}" destId="{13886CE9-DDF3-C04B-A829-5AE1A69623D7}" srcOrd="0" destOrd="0" presId="urn:microsoft.com/office/officeart/2009/3/layout/StepUpProcess"/>
    <dgm:cxn modelId="{23373550-6D2A-8946-9C47-23FFC2190333}" type="presParOf" srcId="{69D8DF86-B81B-244B-958E-1869C51AF177}" destId="{BADFA4B3-2489-F240-8D18-01FD6D3B13A4}" srcOrd="2" destOrd="0" presId="urn:microsoft.com/office/officeart/2009/3/layout/StepUpProcess"/>
    <dgm:cxn modelId="{7A9E07A7-E13C-8D47-B42F-1130AF087AAD}" type="presParOf" srcId="{BADFA4B3-2489-F240-8D18-01FD6D3B13A4}" destId="{4AA7CDFF-0D9A-4749-9A3F-C6F55E0C39BC}" srcOrd="0" destOrd="0" presId="urn:microsoft.com/office/officeart/2009/3/layout/StepUpProcess"/>
    <dgm:cxn modelId="{FFA318B9-355B-D340-8765-8660BD201F79}" type="presParOf" srcId="{BADFA4B3-2489-F240-8D18-01FD6D3B13A4}" destId="{3D5187C8-9AC9-AC49-9C73-5A2A2326C9F8}" srcOrd="1" destOrd="0" presId="urn:microsoft.com/office/officeart/2009/3/layout/StepUpProcess"/>
    <dgm:cxn modelId="{41ED2AF6-6341-1744-8028-FDAFEC7F0C35}" type="presParOf" srcId="{BADFA4B3-2489-F240-8D18-01FD6D3B13A4}" destId="{1CF10935-F209-214B-93C6-4F1C988B08F8}" srcOrd="2" destOrd="0" presId="urn:microsoft.com/office/officeart/2009/3/layout/StepUpProcess"/>
    <dgm:cxn modelId="{6179C4C7-CCBA-2F41-A98A-3F384B0BD5CC}" type="presParOf" srcId="{69D8DF86-B81B-244B-958E-1869C51AF177}" destId="{6BB3DD0A-3C50-7244-B5E5-EC64CB80C59B}" srcOrd="3" destOrd="0" presId="urn:microsoft.com/office/officeart/2009/3/layout/StepUpProcess"/>
    <dgm:cxn modelId="{273094B7-CD8C-0346-B341-3EE058979202}" type="presParOf" srcId="{6BB3DD0A-3C50-7244-B5E5-EC64CB80C59B}" destId="{446C3B70-C5E1-B746-9AAA-2D1DBB9CB0D7}" srcOrd="0" destOrd="0" presId="urn:microsoft.com/office/officeart/2009/3/layout/StepUpProcess"/>
    <dgm:cxn modelId="{2CB1F201-00E6-FC4A-8D4B-160D3CD0D53C}" type="presParOf" srcId="{69D8DF86-B81B-244B-958E-1869C51AF177}" destId="{909D3F96-B746-5540-B9E8-A0255E6B8DD3}" srcOrd="4" destOrd="0" presId="urn:microsoft.com/office/officeart/2009/3/layout/StepUpProcess"/>
    <dgm:cxn modelId="{925A4881-6FED-894B-BDBB-1F80FFAD5A06}" type="presParOf" srcId="{909D3F96-B746-5540-B9E8-A0255E6B8DD3}" destId="{A33DAE8F-2DF9-2B40-8507-89ED65587BB5}" srcOrd="0" destOrd="0" presId="urn:microsoft.com/office/officeart/2009/3/layout/StepUpProcess"/>
    <dgm:cxn modelId="{AC59371D-EEA8-AC4E-94A7-B9B1F49D5BDE}" type="presParOf" srcId="{909D3F96-B746-5540-B9E8-A0255E6B8DD3}" destId="{2DD1113E-9BE9-0441-9588-6ACDDEB7BFF4}" srcOrd="1" destOrd="0" presId="urn:microsoft.com/office/officeart/2009/3/layout/StepUpProcess"/>
    <dgm:cxn modelId="{470A893A-2E03-C643-B78D-0F786907A140}" type="presParOf" srcId="{909D3F96-B746-5540-B9E8-A0255E6B8DD3}" destId="{BABD9AC9-5649-164C-B891-2016503EAFD9}" srcOrd="2" destOrd="0" presId="urn:microsoft.com/office/officeart/2009/3/layout/StepUpProcess"/>
    <dgm:cxn modelId="{704261D3-04F8-5E48-B017-CCD6B9E07F8C}" type="presParOf" srcId="{69D8DF86-B81B-244B-958E-1869C51AF177}" destId="{94441BD7-9578-B540-9F25-E61ADA4DFD08}" srcOrd="5" destOrd="0" presId="urn:microsoft.com/office/officeart/2009/3/layout/StepUpProcess"/>
    <dgm:cxn modelId="{C03975C0-C5A3-D648-B97F-07BC6080DAF5}" type="presParOf" srcId="{94441BD7-9578-B540-9F25-E61ADA4DFD08}" destId="{DDC4EF36-80CA-A044-8408-FFDC6DE40695}" srcOrd="0" destOrd="0" presId="urn:microsoft.com/office/officeart/2009/3/layout/StepUpProcess"/>
    <dgm:cxn modelId="{DF874FDB-E9F1-3240-972E-C6DAA6FAB245}" type="presParOf" srcId="{69D8DF86-B81B-244B-958E-1869C51AF177}" destId="{0C81DC18-EEFE-E045-BB45-18307F4A785E}" srcOrd="6" destOrd="0" presId="urn:microsoft.com/office/officeart/2009/3/layout/StepUpProcess"/>
    <dgm:cxn modelId="{BFCC30AC-0CD7-384F-B7B8-E5C457FDF0CD}" type="presParOf" srcId="{0C81DC18-EEFE-E045-BB45-18307F4A785E}" destId="{6A650F7C-2E98-594F-B018-586A0AC58DFA}" srcOrd="0" destOrd="0" presId="urn:microsoft.com/office/officeart/2009/3/layout/StepUpProcess"/>
    <dgm:cxn modelId="{B1796DD5-4C04-1A44-8518-9B4D90E91B22}" type="presParOf" srcId="{0C81DC18-EEFE-E045-BB45-18307F4A785E}" destId="{ADF0BE25-D440-1443-B926-DAC123298E79}" srcOrd="1" destOrd="0" presId="urn:microsoft.com/office/officeart/2009/3/layout/StepUpProcess"/>
    <dgm:cxn modelId="{94227577-D531-2A4F-A29B-03D4DAF4E091}" type="presParOf" srcId="{0C81DC18-EEFE-E045-BB45-18307F4A785E}" destId="{B358DBE2-EA67-4A42-A7ED-0EBF2637FC35}" srcOrd="2" destOrd="0" presId="urn:microsoft.com/office/officeart/2009/3/layout/StepUpProcess"/>
    <dgm:cxn modelId="{9753C1B1-7BAF-3849-B3FE-636F94AF83FD}" type="presParOf" srcId="{69D8DF86-B81B-244B-958E-1869C51AF177}" destId="{C46B575C-9FF9-CB43-90C9-DD97D93D0761}" srcOrd="7" destOrd="0" presId="urn:microsoft.com/office/officeart/2009/3/layout/StepUpProcess"/>
    <dgm:cxn modelId="{23E90221-FE48-374C-8DEF-F7297890DA21}" type="presParOf" srcId="{C46B575C-9FF9-CB43-90C9-DD97D93D0761}" destId="{F3E8C748-961B-1C4F-AA60-DBA4B0718543}" srcOrd="0" destOrd="0" presId="urn:microsoft.com/office/officeart/2009/3/layout/StepUpProcess"/>
    <dgm:cxn modelId="{EE99FEBC-FDC3-FC4A-B687-2AFCB59632DB}" type="presParOf" srcId="{69D8DF86-B81B-244B-958E-1869C51AF177}" destId="{639DBE33-DAFA-E040-BF04-C8C691A98270}" srcOrd="8" destOrd="0" presId="urn:microsoft.com/office/officeart/2009/3/layout/StepUpProcess"/>
    <dgm:cxn modelId="{5D3CB2BA-252A-7942-A554-C11E19A2B4B2}" type="presParOf" srcId="{639DBE33-DAFA-E040-BF04-C8C691A98270}" destId="{F73D2405-6D06-984C-8E20-5D14E47031C1}" srcOrd="0" destOrd="0" presId="urn:microsoft.com/office/officeart/2009/3/layout/StepUpProcess"/>
    <dgm:cxn modelId="{2EE60DD7-42B0-7A4B-9D01-1F9256B67828}" type="presParOf" srcId="{639DBE33-DAFA-E040-BF04-C8C691A98270}" destId="{403865DD-B194-C045-8980-16B2B7EF028E}" srcOrd="1" destOrd="0" presId="urn:microsoft.com/office/officeart/2009/3/layout/StepUpProcess"/>
    <dgm:cxn modelId="{B6D60072-24C5-4148-8CD3-8369B0854061}" type="presParOf" srcId="{639DBE33-DAFA-E040-BF04-C8C691A98270}" destId="{483FF534-77AD-204B-B5E6-45FD760913D7}" srcOrd="2" destOrd="0" presId="urn:microsoft.com/office/officeart/2009/3/layout/StepUpProcess"/>
    <dgm:cxn modelId="{B167875D-1591-614D-A855-883696D87C36}" type="presParOf" srcId="{69D8DF86-B81B-244B-958E-1869C51AF177}" destId="{38689096-F7E4-2A4C-857D-E9C8BD9C509F}" srcOrd="9" destOrd="0" presId="urn:microsoft.com/office/officeart/2009/3/layout/StepUpProcess"/>
    <dgm:cxn modelId="{E4101736-BB97-B74C-8411-B30899B4F8CC}" type="presParOf" srcId="{38689096-F7E4-2A4C-857D-E9C8BD9C509F}" destId="{DA1A0F72-D917-934C-B93A-A9748AB932C3}" srcOrd="0" destOrd="0" presId="urn:microsoft.com/office/officeart/2009/3/layout/StepUpProcess"/>
    <dgm:cxn modelId="{8B7F7867-2D14-6C48-B948-610D1CFFD822}" type="presParOf" srcId="{69D8DF86-B81B-244B-958E-1869C51AF177}" destId="{9BC03034-CC89-AD4E-87ED-648BA09491F7}" srcOrd="10" destOrd="0" presId="urn:microsoft.com/office/officeart/2009/3/layout/StepUpProcess"/>
    <dgm:cxn modelId="{272E2238-423E-5546-953C-78680FCB0CC3}" type="presParOf" srcId="{9BC03034-CC89-AD4E-87ED-648BA09491F7}" destId="{3D8E9313-6C16-1F4C-B484-A52C977D5997}" srcOrd="0" destOrd="0" presId="urn:microsoft.com/office/officeart/2009/3/layout/StepUpProcess"/>
    <dgm:cxn modelId="{DC1872A7-1DE2-B343-ACA1-64451F57E4DF}" type="presParOf" srcId="{9BC03034-CC89-AD4E-87ED-648BA09491F7}" destId="{11818B0C-EE92-1A4B-849F-83BC574F65D1}" srcOrd="1" destOrd="0" presId="urn:microsoft.com/office/officeart/2009/3/layout/StepUpProcess"/>
    <dgm:cxn modelId="{AF235CE2-2439-0D48-84B4-A5DFC3BFCA7A}" type="presParOf" srcId="{9BC03034-CC89-AD4E-87ED-648BA09491F7}" destId="{57E01D43-7B35-D940-A202-3DAF29282256}" srcOrd="2" destOrd="0" presId="urn:microsoft.com/office/officeart/2009/3/layout/StepUpProcess"/>
    <dgm:cxn modelId="{20B8B2AB-1245-7F41-BD0B-033048A8C11A}" type="presParOf" srcId="{69D8DF86-B81B-244B-958E-1869C51AF177}" destId="{F7789AFC-A126-4C4D-B6B5-33BFFE3A5C1E}" srcOrd="11" destOrd="0" presId="urn:microsoft.com/office/officeart/2009/3/layout/StepUpProcess"/>
    <dgm:cxn modelId="{8C1C3F28-0DC5-DD4F-9A84-191B018CD96D}" type="presParOf" srcId="{F7789AFC-A126-4C4D-B6B5-33BFFE3A5C1E}" destId="{6938406C-D62E-D34C-A354-E3354C85DB74}" srcOrd="0" destOrd="0" presId="urn:microsoft.com/office/officeart/2009/3/layout/StepUpProcess"/>
    <dgm:cxn modelId="{DF6F7AEE-2118-5748-8FEA-F83589D7053F}" type="presParOf" srcId="{69D8DF86-B81B-244B-958E-1869C51AF177}" destId="{0D51E999-CA0F-FD46-BFDA-37A9318240C1}" srcOrd="12" destOrd="0" presId="urn:microsoft.com/office/officeart/2009/3/layout/StepUpProcess"/>
    <dgm:cxn modelId="{52AF2D8B-BE7A-4D43-938E-09744CD72750}" type="presParOf" srcId="{0D51E999-CA0F-FD46-BFDA-37A9318240C1}" destId="{0B397E2E-30FE-B44B-82D6-589E9E28B57A}" srcOrd="0" destOrd="0" presId="urn:microsoft.com/office/officeart/2009/3/layout/StepUpProcess"/>
    <dgm:cxn modelId="{CC7E8DC2-6AE1-DF41-8DA5-39429DD28BCD}" type="presParOf" srcId="{0D51E999-CA0F-FD46-BFDA-37A9318240C1}" destId="{2DDEAD7E-7602-154E-AC6E-4D59D84F6344}" srcOrd="1" destOrd="0" presId="urn:microsoft.com/office/officeart/2009/3/layout/StepUpProcess"/>
    <dgm:cxn modelId="{C5C91DC3-B8FC-8840-89FE-0B1488D44733}" type="presParOf" srcId="{0D51E999-CA0F-FD46-BFDA-37A9318240C1}" destId="{3FA5AC19-2B53-1649-BB75-DCADC70F096C}" srcOrd="2" destOrd="0" presId="urn:microsoft.com/office/officeart/2009/3/layout/StepUpProcess"/>
    <dgm:cxn modelId="{8D8AA9AF-707B-9E45-AA0E-07CE26986D70}" type="presParOf" srcId="{69D8DF86-B81B-244B-958E-1869C51AF177}" destId="{2B726E8A-D8DD-6541-BB7F-3D4872C92513}" srcOrd="13" destOrd="0" presId="urn:microsoft.com/office/officeart/2009/3/layout/StepUpProcess"/>
    <dgm:cxn modelId="{EF8E00DA-B0AB-0C47-9365-B3ED02D73DA7}" type="presParOf" srcId="{2B726E8A-D8DD-6541-BB7F-3D4872C92513}" destId="{115419BF-B8C8-194E-A0DF-FBE2C7005A05}" srcOrd="0" destOrd="0" presId="urn:microsoft.com/office/officeart/2009/3/layout/StepUpProcess"/>
    <dgm:cxn modelId="{A9ED49A9-7DBB-994C-BBB2-3DB3774B84BC}" type="presParOf" srcId="{69D8DF86-B81B-244B-958E-1869C51AF177}" destId="{E82C024D-2938-A84E-BC1D-7B051667B03F}" srcOrd="14" destOrd="0" presId="urn:microsoft.com/office/officeart/2009/3/layout/StepUpProcess"/>
    <dgm:cxn modelId="{5EC46F32-AE72-154F-843E-825205420C02}" type="presParOf" srcId="{E82C024D-2938-A84E-BC1D-7B051667B03F}" destId="{3A84DF3C-61B7-6342-90FF-561C532EE07C}" srcOrd="0" destOrd="0" presId="urn:microsoft.com/office/officeart/2009/3/layout/StepUpProcess"/>
    <dgm:cxn modelId="{BD7FC281-0984-F742-8008-FA26620AD3F6}" type="presParOf" srcId="{E82C024D-2938-A84E-BC1D-7B051667B03F}" destId="{C8E24CD7-F57A-3040-B1CE-AFF171B060D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0B6A39-2D73-8740-89E4-92D602475A28}" type="doc">
      <dgm:prSet loTypeId="urn:microsoft.com/office/officeart/2005/8/layout/radial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DA0341D4-EF7B-BA40-80AB-54E9F76549A4}">
      <dgm:prSet phldrT="[Tekst]" custT="1"/>
      <dgm:spPr/>
      <dgm:t>
        <a:bodyPr/>
        <a:lstStyle/>
        <a:p>
          <a:r>
            <a:rPr lang="da-DK" sz="1000" i="1" dirty="0"/>
            <a:t>Muligheder</a:t>
          </a:r>
        </a:p>
      </dgm:t>
    </dgm:pt>
    <dgm:pt modelId="{12402077-F38E-1B4D-A211-41110CE594A9}" type="parTrans" cxnId="{D9C0D71E-BBD4-4742-917E-C2EDF8BD65DC}">
      <dgm:prSet/>
      <dgm:spPr/>
      <dgm:t>
        <a:bodyPr/>
        <a:lstStyle/>
        <a:p>
          <a:endParaRPr lang="da-DK"/>
        </a:p>
      </dgm:t>
    </dgm:pt>
    <dgm:pt modelId="{48EE9369-E3DE-7D4A-AC36-E4AC3C79A211}" type="sibTrans" cxnId="{D9C0D71E-BBD4-4742-917E-C2EDF8BD65DC}">
      <dgm:prSet/>
      <dgm:spPr/>
      <dgm:t>
        <a:bodyPr/>
        <a:lstStyle/>
        <a:p>
          <a:endParaRPr lang="da-DK"/>
        </a:p>
      </dgm:t>
    </dgm:pt>
    <dgm:pt modelId="{F4183D55-31A9-CA4D-85D8-E6D76B1B8F00}">
      <dgm:prSet phldrT="[Tekst]"/>
      <dgm:spPr/>
      <dgm:t>
        <a:bodyPr/>
        <a:lstStyle/>
        <a:p>
          <a:r>
            <a:rPr lang="da-DK" dirty="0"/>
            <a:t>Vigtighed</a:t>
          </a:r>
        </a:p>
      </dgm:t>
    </dgm:pt>
    <dgm:pt modelId="{2F077E20-CF93-7241-ACC6-8EE5D9595C26}" type="parTrans" cxnId="{076F6A7D-6792-824B-B0AF-3FFD005CD58D}">
      <dgm:prSet/>
      <dgm:spPr/>
      <dgm:t>
        <a:bodyPr/>
        <a:lstStyle/>
        <a:p>
          <a:endParaRPr lang="da-DK"/>
        </a:p>
      </dgm:t>
    </dgm:pt>
    <dgm:pt modelId="{D8E53FF1-CAB5-2342-93F5-D518B110922A}" type="sibTrans" cxnId="{076F6A7D-6792-824B-B0AF-3FFD005CD58D}">
      <dgm:prSet/>
      <dgm:spPr/>
      <dgm:t>
        <a:bodyPr/>
        <a:lstStyle/>
        <a:p>
          <a:endParaRPr lang="da-DK"/>
        </a:p>
      </dgm:t>
    </dgm:pt>
    <dgm:pt modelId="{6FC790EA-B3F5-FB4D-A293-EFCCF395AA58}">
      <dgm:prSet phldrT="[Tekst]"/>
      <dgm:spPr/>
      <dgm:t>
        <a:bodyPr/>
        <a:lstStyle/>
        <a:p>
          <a:r>
            <a:rPr lang="da-DK" dirty="0"/>
            <a:t>Koalition</a:t>
          </a:r>
        </a:p>
      </dgm:t>
    </dgm:pt>
    <dgm:pt modelId="{87BDAC5D-3704-C247-AD5B-85ED53EDA424}" type="parTrans" cxnId="{E1D7D629-BAA9-CF49-97FE-1EA78E34D10F}">
      <dgm:prSet/>
      <dgm:spPr/>
      <dgm:t>
        <a:bodyPr/>
        <a:lstStyle/>
        <a:p>
          <a:endParaRPr lang="da-DK"/>
        </a:p>
      </dgm:t>
    </dgm:pt>
    <dgm:pt modelId="{D2C3F18B-EB7D-DE42-B1D6-9BB8CC2C1AC7}" type="sibTrans" cxnId="{E1D7D629-BAA9-CF49-97FE-1EA78E34D10F}">
      <dgm:prSet/>
      <dgm:spPr/>
      <dgm:t>
        <a:bodyPr/>
        <a:lstStyle/>
        <a:p>
          <a:endParaRPr lang="da-DK"/>
        </a:p>
      </dgm:t>
    </dgm:pt>
    <dgm:pt modelId="{29655BCE-46C8-BB44-A5D6-B964990552C2}">
      <dgm:prSet phldrT="[Tekst]"/>
      <dgm:spPr/>
      <dgm:t>
        <a:bodyPr/>
        <a:lstStyle/>
        <a:p>
          <a:r>
            <a:rPr lang="da-DK" dirty="0"/>
            <a:t>Vision</a:t>
          </a:r>
        </a:p>
      </dgm:t>
    </dgm:pt>
    <dgm:pt modelId="{43A06D73-D0B9-EB4E-B6A0-04EBA978FC5F}" type="parTrans" cxnId="{795C40B9-EA5A-B645-8060-3A39DF26FD27}">
      <dgm:prSet/>
      <dgm:spPr/>
      <dgm:t>
        <a:bodyPr/>
        <a:lstStyle/>
        <a:p>
          <a:endParaRPr lang="da-DK"/>
        </a:p>
      </dgm:t>
    </dgm:pt>
    <dgm:pt modelId="{1D0F2EA0-9629-6741-AFD0-259CFF656A8F}" type="sibTrans" cxnId="{795C40B9-EA5A-B645-8060-3A39DF26FD27}">
      <dgm:prSet/>
      <dgm:spPr/>
      <dgm:t>
        <a:bodyPr/>
        <a:lstStyle/>
        <a:p>
          <a:endParaRPr lang="da-DK"/>
        </a:p>
      </dgm:t>
    </dgm:pt>
    <dgm:pt modelId="{23B4F81D-5E68-804C-9926-9E989FA790A5}">
      <dgm:prSet phldrT="[Tekst]"/>
      <dgm:spPr/>
      <dgm:t>
        <a:bodyPr/>
        <a:lstStyle/>
        <a:p>
          <a:r>
            <a:rPr lang="da-DK" dirty="0"/>
            <a:t>Kommunikation</a:t>
          </a:r>
        </a:p>
      </dgm:t>
    </dgm:pt>
    <dgm:pt modelId="{15BE1A49-835D-684B-B67A-D1D308F9D41B}" type="parTrans" cxnId="{0DCB0F53-55F7-624D-86A3-326EBBA69C63}">
      <dgm:prSet/>
      <dgm:spPr/>
      <dgm:t>
        <a:bodyPr/>
        <a:lstStyle/>
        <a:p>
          <a:endParaRPr lang="da-DK"/>
        </a:p>
      </dgm:t>
    </dgm:pt>
    <dgm:pt modelId="{75678F3E-CCD5-F54E-B319-7CA159C2EBC8}" type="sibTrans" cxnId="{0DCB0F53-55F7-624D-86A3-326EBBA69C63}">
      <dgm:prSet/>
      <dgm:spPr/>
      <dgm:t>
        <a:bodyPr/>
        <a:lstStyle/>
        <a:p>
          <a:endParaRPr lang="da-DK"/>
        </a:p>
      </dgm:t>
    </dgm:pt>
    <dgm:pt modelId="{03ACF8C9-C77C-AF40-B8E8-701E31D6CDC4}">
      <dgm:prSet/>
      <dgm:spPr/>
      <dgm:t>
        <a:bodyPr/>
        <a:lstStyle/>
        <a:p>
          <a:r>
            <a:rPr lang="da-DK" dirty="0"/>
            <a:t>Kompetence</a:t>
          </a:r>
        </a:p>
      </dgm:t>
    </dgm:pt>
    <dgm:pt modelId="{193AF423-2207-6D46-B66C-FB71DE73E863}" type="parTrans" cxnId="{360885E3-5EAB-F844-9DBD-8E91204C0FCD}">
      <dgm:prSet/>
      <dgm:spPr/>
      <dgm:t>
        <a:bodyPr/>
        <a:lstStyle/>
        <a:p>
          <a:endParaRPr lang="da-DK"/>
        </a:p>
      </dgm:t>
    </dgm:pt>
    <dgm:pt modelId="{0E65A0C1-4D11-3A43-BC4B-4E939580143D}" type="sibTrans" cxnId="{360885E3-5EAB-F844-9DBD-8E91204C0FCD}">
      <dgm:prSet/>
      <dgm:spPr/>
      <dgm:t>
        <a:bodyPr/>
        <a:lstStyle/>
        <a:p>
          <a:endParaRPr lang="da-DK"/>
        </a:p>
      </dgm:t>
    </dgm:pt>
    <dgm:pt modelId="{FD37C621-471D-7D4F-98E4-EF238DB224FB}">
      <dgm:prSet/>
      <dgm:spPr/>
      <dgm:t>
        <a:bodyPr/>
        <a:lstStyle/>
        <a:p>
          <a:r>
            <a:rPr lang="da-DK" dirty="0"/>
            <a:t>Gevinster</a:t>
          </a:r>
        </a:p>
      </dgm:t>
    </dgm:pt>
    <dgm:pt modelId="{D6F06E11-7D3A-5F47-B126-39107CAF5707}" type="parTrans" cxnId="{A12A423C-0B70-474D-BD9A-FCB59E424EC3}">
      <dgm:prSet/>
      <dgm:spPr/>
      <dgm:t>
        <a:bodyPr/>
        <a:lstStyle/>
        <a:p>
          <a:endParaRPr lang="da-DK"/>
        </a:p>
      </dgm:t>
    </dgm:pt>
    <dgm:pt modelId="{5B714980-B3B6-5C47-963A-74DFB9344013}" type="sibTrans" cxnId="{A12A423C-0B70-474D-BD9A-FCB59E424EC3}">
      <dgm:prSet/>
      <dgm:spPr/>
      <dgm:t>
        <a:bodyPr/>
        <a:lstStyle/>
        <a:p>
          <a:endParaRPr lang="da-DK"/>
        </a:p>
      </dgm:t>
    </dgm:pt>
    <dgm:pt modelId="{1FDBBA50-FD3A-034C-BFA2-B19C139D79BB}">
      <dgm:prSet/>
      <dgm:spPr/>
      <dgm:t>
        <a:bodyPr/>
        <a:lstStyle/>
        <a:p>
          <a:r>
            <a:rPr lang="da-DK" dirty="0"/>
            <a:t>Bliv ved</a:t>
          </a:r>
        </a:p>
      </dgm:t>
    </dgm:pt>
    <dgm:pt modelId="{B939C2B1-8658-7F4B-839B-A9008520E2D2}" type="parTrans" cxnId="{E8DF4AF1-57D9-E641-A1AF-53F22FCBAC27}">
      <dgm:prSet/>
      <dgm:spPr/>
      <dgm:t>
        <a:bodyPr/>
        <a:lstStyle/>
        <a:p>
          <a:endParaRPr lang="da-DK"/>
        </a:p>
      </dgm:t>
    </dgm:pt>
    <dgm:pt modelId="{D421A71E-9307-EE4B-87D4-FF57F5B60E16}" type="sibTrans" cxnId="{E8DF4AF1-57D9-E641-A1AF-53F22FCBAC27}">
      <dgm:prSet/>
      <dgm:spPr/>
      <dgm:t>
        <a:bodyPr/>
        <a:lstStyle/>
        <a:p>
          <a:endParaRPr lang="da-DK"/>
        </a:p>
      </dgm:t>
    </dgm:pt>
    <dgm:pt modelId="{54A89AA4-119A-A341-A07A-DB46CD2ABBFA}">
      <dgm:prSet/>
      <dgm:spPr/>
      <dgm:t>
        <a:bodyPr/>
        <a:lstStyle/>
        <a:p>
          <a:r>
            <a:rPr lang="da-DK" dirty="0"/>
            <a:t>Forankring</a:t>
          </a:r>
        </a:p>
      </dgm:t>
    </dgm:pt>
    <dgm:pt modelId="{834A5416-E049-A74A-9962-ADD0EC1407C2}" type="parTrans" cxnId="{15893AB9-FBA6-5F44-A4EE-E2430D1684DC}">
      <dgm:prSet/>
      <dgm:spPr/>
      <dgm:t>
        <a:bodyPr/>
        <a:lstStyle/>
        <a:p>
          <a:endParaRPr lang="da-DK"/>
        </a:p>
      </dgm:t>
    </dgm:pt>
    <dgm:pt modelId="{251C531D-AC1E-5843-9707-109F5F39576F}" type="sibTrans" cxnId="{15893AB9-FBA6-5F44-A4EE-E2430D1684DC}">
      <dgm:prSet/>
      <dgm:spPr/>
      <dgm:t>
        <a:bodyPr/>
        <a:lstStyle/>
        <a:p>
          <a:endParaRPr lang="da-DK"/>
        </a:p>
      </dgm:t>
    </dgm:pt>
    <dgm:pt modelId="{2FCF738B-4271-5B41-9A70-F07373FEBA6C}" type="pres">
      <dgm:prSet presAssocID="{250B6A39-2D73-8740-89E4-92D602475A28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3A383D6-D170-C948-97B4-52F9556FCC1F}" type="pres">
      <dgm:prSet presAssocID="{DA0341D4-EF7B-BA40-80AB-54E9F76549A4}" presName="centerShape" presStyleLbl="node0" presStyleIdx="0" presStyleCnt="1"/>
      <dgm:spPr/>
    </dgm:pt>
    <dgm:pt modelId="{9944B424-F863-2C43-9043-48EC4729B253}" type="pres">
      <dgm:prSet presAssocID="{2F077E20-CF93-7241-ACC6-8EE5D9595C26}" presName="Name9" presStyleLbl="parChTrans1D2" presStyleIdx="0" presStyleCnt="8"/>
      <dgm:spPr/>
    </dgm:pt>
    <dgm:pt modelId="{14B7560A-F036-5C41-BC21-CC71F249A8CC}" type="pres">
      <dgm:prSet presAssocID="{2F077E20-CF93-7241-ACC6-8EE5D9595C26}" presName="connTx" presStyleLbl="parChTrans1D2" presStyleIdx="0" presStyleCnt="8"/>
      <dgm:spPr/>
    </dgm:pt>
    <dgm:pt modelId="{A7A134A5-66C1-024D-BCBA-2B7679298CF2}" type="pres">
      <dgm:prSet presAssocID="{F4183D55-31A9-CA4D-85D8-E6D76B1B8F00}" presName="node" presStyleLbl="node1" presStyleIdx="0" presStyleCnt="8">
        <dgm:presLayoutVars>
          <dgm:bulletEnabled val="1"/>
        </dgm:presLayoutVars>
      </dgm:prSet>
      <dgm:spPr/>
    </dgm:pt>
    <dgm:pt modelId="{C2DAFD73-D058-8346-93DB-C5865DBD8094}" type="pres">
      <dgm:prSet presAssocID="{87BDAC5D-3704-C247-AD5B-85ED53EDA424}" presName="Name9" presStyleLbl="parChTrans1D2" presStyleIdx="1" presStyleCnt="8"/>
      <dgm:spPr/>
    </dgm:pt>
    <dgm:pt modelId="{BD3F1858-0804-2F4E-9200-A00F56F53524}" type="pres">
      <dgm:prSet presAssocID="{87BDAC5D-3704-C247-AD5B-85ED53EDA424}" presName="connTx" presStyleLbl="parChTrans1D2" presStyleIdx="1" presStyleCnt="8"/>
      <dgm:spPr/>
    </dgm:pt>
    <dgm:pt modelId="{C8A89741-0B03-7C43-A812-227478E91751}" type="pres">
      <dgm:prSet presAssocID="{6FC790EA-B3F5-FB4D-A293-EFCCF395AA58}" presName="node" presStyleLbl="node1" presStyleIdx="1" presStyleCnt="8">
        <dgm:presLayoutVars>
          <dgm:bulletEnabled val="1"/>
        </dgm:presLayoutVars>
      </dgm:prSet>
      <dgm:spPr/>
    </dgm:pt>
    <dgm:pt modelId="{4964B5E0-FC97-4843-9F08-3F16A7C2515E}" type="pres">
      <dgm:prSet presAssocID="{43A06D73-D0B9-EB4E-B6A0-04EBA978FC5F}" presName="Name9" presStyleLbl="parChTrans1D2" presStyleIdx="2" presStyleCnt="8"/>
      <dgm:spPr/>
    </dgm:pt>
    <dgm:pt modelId="{6E7E8FE2-7E53-0948-95EE-FDDAAF33AEA1}" type="pres">
      <dgm:prSet presAssocID="{43A06D73-D0B9-EB4E-B6A0-04EBA978FC5F}" presName="connTx" presStyleLbl="parChTrans1D2" presStyleIdx="2" presStyleCnt="8"/>
      <dgm:spPr/>
    </dgm:pt>
    <dgm:pt modelId="{43AC88F4-A0BE-504D-B438-BCA2E37FF138}" type="pres">
      <dgm:prSet presAssocID="{29655BCE-46C8-BB44-A5D6-B964990552C2}" presName="node" presStyleLbl="node1" presStyleIdx="2" presStyleCnt="8">
        <dgm:presLayoutVars>
          <dgm:bulletEnabled val="1"/>
        </dgm:presLayoutVars>
      </dgm:prSet>
      <dgm:spPr/>
    </dgm:pt>
    <dgm:pt modelId="{1F21081B-0037-6741-8D14-1AEF15628FE4}" type="pres">
      <dgm:prSet presAssocID="{15BE1A49-835D-684B-B67A-D1D308F9D41B}" presName="Name9" presStyleLbl="parChTrans1D2" presStyleIdx="3" presStyleCnt="8"/>
      <dgm:spPr/>
    </dgm:pt>
    <dgm:pt modelId="{B64AB7EC-0386-964B-9777-2306D1D5336A}" type="pres">
      <dgm:prSet presAssocID="{15BE1A49-835D-684B-B67A-D1D308F9D41B}" presName="connTx" presStyleLbl="parChTrans1D2" presStyleIdx="3" presStyleCnt="8"/>
      <dgm:spPr/>
    </dgm:pt>
    <dgm:pt modelId="{D9DA41E4-EAAC-BB46-B7D2-98F97B07EACC}" type="pres">
      <dgm:prSet presAssocID="{23B4F81D-5E68-804C-9926-9E989FA790A5}" presName="node" presStyleLbl="node1" presStyleIdx="3" presStyleCnt="8">
        <dgm:presLayoutVars>
          <dgm:bulletEnabled val="1"/>
        </dgm:presLayoutVars>
      </dgm:prSet>
      <dgm:spPr/>
    </dgm:pt>
    <dgm:pt modelId="{91D36982-6547-D346-9F0E-391515FD9D64}" type="pres">
      <dgm:prSet presAssocID="{193AF423-2207-6D46-B66C-FB71DE73E863}" presName="Name9" presStyleLbl="parChTrans1D2" presStyleIdx="4" presStyleCnt="8"/>
      <dgm:spPr/>
    </dgm:pt>
    <dgm:pt modelId="{0E08EE90-C703-8F40-AF6D-F7793CCD4C64}" type="pres">
      <dgm:prSet presAssocID="{193AF423-2207-6D46-B66C-FB71DE73E863}" presName="connTx" presStyleLbl="parChTrans1D2" presStyleIdx="4" presStyleCnt="8"/>
      <dgm:spPr/>
    </dgm:pt>
    <dgm:pt modelId="{38440A9F-485D-0941-9CCA-F5E797B3815E}" type="pres">
      <dgm:prSet presAssocID="{03ACF8C9-C77C-AF40-B8E8-701E31D6CDC4}" presName="node" presStyleLbl="node1" presStyleIdx="4" presStyleCnt="8">
        <dgm:presLayoutVars>
          <dgm:bulletEnabled val="1"/>
        </dgm:presLayoutVars>
      </dgm:prSet>
      <dgm:spPr/>
    </dgm:pt>
    <dgm:pt modelId="{AA5F3AAA-58EE-FA47-A02F-EF203971F39E}" type="pres">
      <dgm:prSet presAssocID="{D6F06E11-7D3A-5F47-B126-39107CAF5707}" presName="Name9" presStyleLbl="parChTrans1D2" presStyleIdx="5" presStyleCnt="8"/>
      <dgm:spPr/>
    </dgm:pt>
    <dgm:pt modelId="{3BDEB7BE-1120-F240-B042-72AB521DD639}" type="pres">
      <dgm:prSet presAssocID="{D6F06E11-7D3A-5F47-B126-39107CAF5707}" presName="connTx" presStyleLbl="parChTrans1D2" presStyleIdx="5" presStyleCnt="8"/>
      <dgm:spPr/>
    </dgm:pt>
    <dgm:pt modelId="{41CA263D-622A-BD43-838A-3669F85BFD8A}" type="pres">
      <dgm:prSet presAssocID="{FD37C621-471D-7D4F-98E4-EF238DB224FB}" presName="node" presStyleLbl="node1" presStyleIdx="5" presStyleCnt="8">
        <dgm:presLayoutVars>
          <dgm:bulletEnabled val="1"/>
        </dgm:presLayoutVars>
      </dgm:prSet>
      <dgm:spPr/>
    </dgm:pt>
    <dgm:pt modelId="{E3E43D58-535F-EF4C-97E6-8281A26F1D3E}" type="pres">
      <dgm:prSet presAssocID="{B939C2B1-8658-7F4B-839B-A9008520E2D2}" presName="Name9" presStyleLbl="parChTrans1D2" presStyleIdx="6" presStyleCnt="8"/>
      <dgm:spPr/>
    </dgm:pt>
    <dgm:pt modelId="{B7E5ED56-7520-3647-A4ED-1DE6F0082324}" type="pres">
      <dgm:prSet presAssocID="{B939C2B1-8658-7F4B-839B-A9008520E2D2}" presName="connTx" presStyleLbl="parChTrans1D2" presStyleIdx="6" presStyleCnt="8"/>
      <dgm:spPr/>
    </dgm:pt>
    <dgm:pt modelId="{BE8E1CF5-0952-9945-80B5-054D163A6884}" type="pres">
      <dgm:prSet presAssocID="{1FDBBA50-FD3A-034C-BFA2-B19C139D79BB}" presName="node" presStyleLbl="node1" presStyleIdx="6" presStyleCnt="8">
        <dgm:presLayoutVars>
          <dgm:bulletEnabled val="1"/>
        </dgm:presLayoutVars>
      </dgm:prSet>
      <dgm:spPr/>
    </dgm:pt>
    <dgm:pt modelId="{BAAB83B0-6CA9-C24E-BABE-37ED9E7B6516}" type="pres">
      <dgm:prSet presAssocID="{834A5416-E049-A74A-9962-ADD0EC1407C2}" presName="Name9" presStyleLbl="parChTrans1D2" presStyleIdx="7" presStyleCnt="8"/>
      <dgm:spPr/>
    </dgm:pt>
    <dgm:pt modelId="{D01E6BE9-F18F-B54A-A003-D64F5E66115D}" type="pres">
      <dgm:prSet presAssocID="{834A5416-E049-A74A-9962-ADD0EC1407C2}" presName="connTx" presStyleLbl="parChTrans1D2" presStyleIdx="7" presStyleCnt="8"/>
      <dgm:spPr/>
    </dgm:pt>
    <dgm:pt modelId="{B51B1A74-0739-8246-8AE7-7C71E04214E4}" type="pres">
      <dgm:prSet presAssocID="{54A89AA4-119A-A341-A07A-DB46CD2ABBFA}" presName="node" presStyleLbl="node1" presStyleIdx="7" presStyleCnt="8">
        <dgm:presLayoutVars>
          <dgm:bulletEnabled val="1"/>
        </dgm:presLayoutVars>
      </dgm:prSet>
      <dgm:spPr/>
    </dgm:pt>
  </dgm:ptLst>
  <dgm:cxnLst>
    <dgm:cxn modelId="{7F1ADA0D-CF94-524A-9A3A-A67E34CE63FB}" type="presOf" srcId="{B939C2B1-8658-7F4B-839B-A9008520E2D2}" destId="{E3E43D58-535F-EF4C-97E6-8281A26F1D3E}" srcOrd="0" destOrd="0" presId="urn:microsoft.com/office/officeart/2005/8/layout/radial1"/>
    <dgm:cxn modelId="{F69FFA11-D2CB-7343-ADCF-8157B31A1EF1}" type="presOf" srcId="{193AF423-2207-6D46-B66C-FB71DE73E863}" destId="{0E08EE90-C703-8F40-AF6D-F7793CCD4C64}" srcOrd="1" destOrd="0" presId="urn:microsoft.com/office/officeart/2005/8/layout/radial1"/>
    <dgm:cxn modelId="{C2F84A12-60E0-E94A-893D-B3AC4DFE373B}" type="presOf" srcId="{B939C2B1-8658-7F4B-839B-A9008520E2D2}" destId="{B7E5ED56-7520-3647-A4ED-1DE6F0082324}" srcOrd="1" destOrd="0" presId="urn:microsoft.com/office/officeart/2005/8/layout/radial1"/>
    <dgm:cxn modelId="{D9C0D71E-BBD4-4742-917E-C2EDF8BD65DC}" srcId="{250B6A39-2D73-8740-89E4-92D602475A28}" destId="{DA0341D4-EF7B-BA40-80AB-54E9F76549A4}" srcOrd="0" destOrd="0" parTransId="{12402077-F38E-1B4D-A211-41110CE594A9}" sibTransId="{48EE9369-E3DE-7D4A-AC36-E4AC3C79A211}"/>
    <dgm:cxn modelId="{302C0B29-74AE-5D48-9C5C-8B0CAAE2D4C8}" type="presOf" srcId="{6FC790EA-B3F5-FB4D-A293-EFCCF395AA58}" destId="{C8A89741-0B03-7C43-A812-227478E91751}" srcOrd="0" destOrd="0" presId="urn:microsoft.com/office/officeart/2005/8/layout/radial1"/>
    <dgm:cxn modelId="{E1D7D629-BAA9-CF49-97FE-1EA78E34D10F}" srcId="{DA0341D4-EF7B-BA40-80AB-54E9F76549A4}" destId="{6FC790EA-B3F5-FB4D-A293-EFCCF395AA58}" srcOrd="1" destOrd="0" parTransId="{87BDAC5D-3704-C247-AD5B-85ED53EDA424}" sibTransId="{D2C3F18B-EB7D-DE42-B1D6-9BB8CC2C1AC7}"/>
    <dgm:cxn modelId="{B9F4A82C-E48E-284B-83EC-060FA243253B}" type="presOf" srcId="{15BE1A49-835D-684B-B67A-D1D308F9D41B}" destId="{B64AB7EC-0386-964B-9777-2306D1D5336A}" srcOrd="1" destOrd="0" presId="urn:microsoft.com/office/officeart/2005/8/layout/radial1"/>
    <dgm:cxn modelId="{6A5B5031-9CCD-C548-A396-907BBC43E554}" type="presOf" srcId="{250B6A39-2D73-8740-89E4-92D602475A28}" destId="{2FCF738B-4271-5B41-9A70-F07373FEBA6C}" srcOrd="0" destOrd="0" presId="urn:microsoft.com/office/officeart/2005/8/layout/radial1"/>
    <dgm:cxn modelId="{A12A423C-0B70-474D-BD9A-FCB59E424EC3}" srcId="{DA0341D4-EF7B-BA40-80AB-54E9F76549A4}" destId="{FD37C621-471D-7D4F-98E4-EF238DB224FB}" srcOrd="5" destOrd="0" parTransId="{D6F06E11-7D3A-5F47-B126-39107CAF5707}" sibTransId="{5B714980-B3B6-5C47-963A-74DFB9344013}"/>
    <dgm:cxn modelId="{AB63F73F-E130-C94A-A6EF-77A107C9CFA3}" type="presOf" srcId="{DA0341D4-EF7B-BA40-80AB-54E9F76549A4}" destId="{33A383D6-D170-C948-97B4-52F9556FCC1F}" srcOrd="0" destOrd="0" presId="urn:microsoft.com/office/officeart/2005/8/layout/radial1"/>
    <dgm:cxn modelId="{CDE73942-F438-1B47-9B99-45FDDA9E8E12}" type="presOf" srcId="{87BDAC5D-3704-C247-AD5B-85ED53EDA424}" destId="{C2DAFD73-D058-8346-93DB-C5865DBD8094}" srcOrd="0" destOrd="0" presId="urn:microsoft.com/office/officeart/2005/8/layout/radial1"/>
    <dgm:cxn modelId="{0DCB0F53-55F7-624D-86A3-326EBBA69C63}" srcId="{DA0341D4-EF7B-BA40-80AB-54E9F76549A4}" destId="{23B4F81D-5E68-804C-9926-9E989FA790A5}" srcOrd="3" destOrd="0" parTransId="{15BE1A49-835D-684B-B67A-D1D308F9D41B}" sibTransId="{75678F3E-CCD5-F54E-B319-7CA159C2EBC8}"/>
    <dgm:cxn modelId="{84826358-28BA-3B4E-9D7A-4FC9F706573D}" type="presOf" srcId="{2F077E20-CF93-7241-ACC6-8EE5D9595C26}" destId="{9944B424-F863-2C43-9043-48EC4729B253}" srcOrd="0" destOrd="0" presId="urn:microsoft.com/office/officeart/2005/8/layout/radial1"/>
    <dgm:cxn modelId="{02F06762-8771-0C46-A17A-7EAB8F8A34AE}" type="presOf" srcId="{15BE1A49-835D-684B-B67A-D1D308F9D41B}" destId="{1F21081B-0037-6741-8D14-1AEF15628FE4}" srcOrd="0" destOrd="0" presId="urn:microsoft.com/office/officeart/2005/8/layout/radial1"/>
    <dgm:cxn modelId="{59A03E6C-D780-A145-83EC-A8684AE60A28}" type="presOf" srcId="{87BDAC5D-3704-C247-AD5B-85ED53EDA424}" destId="{BD3F1858-0804-2F4E-9200-A00F56F53524}" srcOrd="1" destOrd="0" presId="urn:microsoft.com/office/officeart/2005/8/layout/radial1"/>
    <dgm:cxn modelId="{CE0EF06E-C270-984B-99E5-DB655DA9C5BE}" type="presOf" srcId="{03ACF8C9-C77C-AF40-B8E8-701E31D6CDC4}" destId="{38440A9F-485D-0941-9CCA-F5E797B3815E}" srcOrd="0" destOrd="0" presId="urn:microsoft.com/office/officeart/2005/8/layout/radial1"/>
    <dgm:cxn modelId="{5CC4D177-6BD5-AD49-9992-78D6E45396C1}" type="presOf" srcId="{D6F06E11-7D3A-5F47-B126-39107CAF5707}" destId="{AA5F3AAA-58EE-FA47-A02F-EF203971F39E}" srcOrd="0" destOrd="0" presId="urn:microsoft.com/office/officeart/2005/8/layout/radial1"/>
    <dgm:cxn modelId="{076F6A7D-6792-824B-B0AF-3FFD005CD58D}" srcId="{DA0341D4-EF7B-BA40-80AB-54E9F76549A4}" destId="{F4183D55-31A9-CA4D-85D8-E6D76B1B8F00}" srcOrd="0" destOrd="0" parTransId="{2F077E20-CF93-7241-ACC6-8EE5D9595C26}" sibTransId="{D8E53FF1-CAB5-2342-93F5-D518B110922A}"/>
    <dgm:cxn modelId="{B73C4B82-5EFD-294B-9322-8F27123FEADF}" type="presOf" srcId="{2F077E20-CF93-7241-ACC6-8EE5D9595C26}" destId="{14B7560A-F036-5C41-BC21-CC71F249A8CC}" srcOrd="1" destOrd="0" presId="urn:microsoft.com/office/officeart/2005/8/layout/radial1"/>
    <dgm:cxn modelId="{33DF0991-A9EB-D749-B24D-F37FDA46FCE7}" type="presOf" srcId="{D6F06E11-7D3A-5F47-B126-39107CAF5707}" destId="{3BDEB7BE-1120-F240-B042-72AB521DD639}" srcOrd="1" destOrd="0" presId="urn:microsoft.com/office/officeart/2005/8/layout/radial1"/>
    <dgm:cxn modelId="{F24D9499-EE26-E641-A002-52C6F3F1E577}" type="presOf" srcId="{43A06D73-D0B9-EB4E-B6A0-04EBA978FC5F}" destId="{6E7E8FE2-7E53-0948-95EE-FDDAAF33AEA1}" srcOrd="1" destOrd="0" presId="urn:microsoft.com/office/officeart/2005/8/layout/radial1"/>
    <dgm:cxn modelId="{ADC4A99A-6633-104E-86E8-3D93F29F5E3D}" type="presOf" srcId="{54A89AA4-119A-A341-A07A-DB46CD2ABBFA}" destId="{B51B1A74-0739-8246-8AE7-7C71E04214E4}" srcOrd="0" destOrd="0" presId="urn:microsoft.com/office/officeart/2005/8/layout/radial1"/>
    <dgm:cxn modelId="{E9D0CFA6-4A1B-4641-A469-0E369E57A83A}" type="presOf" srcId="{FD37C621-471D-7D4F-98E4-EF238DB224FB}" destId="{41CA263D-622A-BD43-838A-3669F85BFD8A}" srcOrd="0" destOrd="0" presId="urn:microsoft.com/office/officeart/2005/8/layout/radial1"/>
    <dgm:cxn modelId="{236C43AA-2E41-DB4C-A645-37A71D1730AF}" type="presOf" srcId="{F4183D55-31A9-CA4D-85D8-E6D76B1B8F00}" destId="{A7A134A5-66C1-024D-BCBA-2B7679298CF2}" srcOrd="0" destOrd="0" presId="urn:microsoft.com/office/officeart/2005/8/layout/radial1"/>
    <dgm:cxn modelId="{710373AC-82AA-CA4C-9143-9BA5E52DDEBD}" type="presOf" srcId="{193AF423-2207-6D46-B66C-FB71DE73E863}" destId="{91D36982-6547-D346-9F0E-391515FD9D64}" srcOrd="0" destOrd="0" presId="urn:microsoft.com/office/officeart/2005/8/layout/radial1"/>
    <dgm:cxn modelId="{87F8D8AE-5065-D246-9B1B-49460A0A9147}" type="presOf" srcId="{834A5416-E049-A74A-9962-ADD0EC1407C2}" destId="{D01E6BE9-F18F-B54A-A003-D64F5E66115D}" srcOrd="1" destOrd="0" presId="urn:microsoft.com/office/officeart/2005/8/layout/radial1"/>
    <dgm:cxn modelId="{DDDC28B7-6072-924A-83FE-00D15D0A20A3}" type="presOf" srcId="{23B4F81D-5E68-804C-9926-9E989FA790A5}" destId="{D9DA41E4-EAAC-BB46-B7D2-98F97B07EACC}" srcOrd="0" destOrd="0" presId="urn:microsoft.com/office/officeart/2005/8/layout/radial1"/>
    <dgm:cxn modelId="{15893AB9-FBA6-5F44-A4EE-E2430D1684DC}" srcId="{DA0341D4-EF7B-BA40-80AB-54E9F76549A4}" destId="{54A89AA4-119A-A341-A07A-DB46CD2ABBFA}" srcOrd="7" destOrd="0" parTransId="{834A5416-E049-A74A-9962-ADD0EC1407C2}" sibTransId="{251C531D-AC1E-5843-9707-109F5F39576F}"/>
    <dgm:cxn modelId="{795C40B9-EA5A-B645-8060-3A39DF26FD27}" srcId="{DA0341D4-EF7B-BA40-80AB-54E9F76549A4}" destId="{29655BCE-46C8-BB44-A5D6-B964990552C2}" srcOrd="2" destOrd="0" parTransId="{43A06D73-D0B9-EB4E-B6A0-04EBA978FC5F}" sibTransId="{1D0F2EA0-9629-6741-AFD0-259CFF656A8F}"/>
    <dgm:cxn modelId="{9939EACD-474D-6341-BEF3-E87B86818C19}" type="presOf" srcId="{834A5416-E049-A74A-9962-ADD0EC1407C2}" destId="{BAAB83B0-6CA9-C24E-BABE-37ED9E7B6516}" srcOrd="0" destOrd="0" presId="urn:microsoft.com/office/officeart/2005/8/layout/radial1"/>
    <dgm:cxn modelId="{360885E3-5EAB-F844-9DBD-8E91204C0FCD}" srcId="{DA0341D4-EF7B-BA40-80AB-54E9F76549A4}" destId="{03ACF8C9-C77C-AF40-B8E8-701E31D6CDC4}" srcOrd="4" destOrd="0" parTransId="{193AF423-2207-6D46-B66C-FB71DE73E863}" sibTransId="{0E65A0C1-4D11-3A43-BC4B-4E939580143D}"/>
    <dgm:cxn modelId="{0A11E0E8-3150-FB43-B00C-A2CE663D8606}" type="presOf" srcId="{43A06D73-D0B9-EB4E-B6A0-04EBA978FC5F}" destId="{4964B5E0-FC97-4843-9F08-3F16A7C2515E}" srcOrd="0" destOrd="0" presId="urn:microsoft.com/office/officeart/2005/8/layout/radial1"/>
    <dgm:cxn modelId="{49BA39EC-9D1B-DE46-A9C5-1F2164814F39}" type="presOf" srcId="{1FDBBA50-FD3A-034C-BFA2-B19C139D79BB}" destId="{BE8E1CF5-0952-9945-80B5-054D163A6884}" srcOrd="0" destOrd="0" presId="urn:microsoft.com/office/officeart/2005/8/layout/radial1"/>
    <dgm:cxn modelId="{C1BEFFEF-54E2-6A4A-A9A3-BB9797FB8321}" type="presOf" srcId="{29655BCE-46C8-BB44-A5D6-B964990552C2}" destId="{43AC88F4-A0BE-504D-B438-BCA2E37FF138}" srcOrd="0" destOrd="0" presId="urn:microsoft.com/office/officeart/2005/8/layout/radial1"/>
    <dgm:cxn modelId="{E8DF4AF1-57D9-E641-A1AF-53F22FCBAC27}" srcId="{DA0341D4-EF7B-BA40-80AB-54E9F76549A4}" destId="{1FDBBA50-FD3A-034C-BFA2-B19C139D79BB}" srcOrd="6" destOrd="0" parTransId="{B939C2B1-8658-7F4B-839B-A9008520E2D2}" sibTransId="{D421A71E-9307-EE4B-87D4-FF57F5B60E16}"/>
    <dgm:cxn modelId="{179089AF-D795-D340-B152-7F3D4CB53314}" type="presParOf" srcId="{2FCF738B-4271-5B41-9A70-F07373FEBA6C}" destId="{33A383D6-D170-C948-97B4-52F9556FCC1F}" srcOrd="0" destOrd="0" presId="urn:microsoft.com/office/officeart/2005/8/layout/radial1"/>
    <dgm:cxn modelId="{E39EED1B-69C4-384A-86C1-81BB0AEF7F0B}" type="presParOf" srcId="{2FCF738B-4271-5B41-9A70-F07373FEBA6C}" destId="{9944B424-F863-2C43-9043-48EC4729B253}" srcOrd="1" destOrd="0" presId="urn:microsoft.com/office/officeart/2005/8/layout/radial1"/>
    <dgm:cxn modelId="{120599B6-E3F4-344C-A87A-AA2450E5B506}" type="presParOf" srcId="{9944B424-F863-2C43-9043-48EC4729B253}" destId="{14B7560A-F036-5C41-BC21-CC71F249A8CC}" srcOrd="0" destOrd="0" presId="urn:microsoft.com/office/officeart/2005/8/layout/radial1"/>
    <dgm:cxn modelId="{EE34E707-1DAD-E642-879F-605C24C5A3DF}" type="presParOf" srcId="{2FCF738B-4271-5B41-9A70-F07373FEBA6C}" destId="{A7A134A5-66C1-024D-BCBA-2B7679298CF2}" srcOrd="2" destOrd="0" presId="urn:microsoft.com/office/officeart/2005/8/layout/radial1"/>
    <dgm:cxn modelId="{42D1AD77-C1E5-CC4E-A5FF-0926A1F28489}" type="presParOf" srcId="{2FCF738B-4271-5B41-9A70-F07373FEBA6C}" destId="{C2DAFD73-D058-8346-93DB-C5865DBD8094}" srcOrd="3" destOrd="0" presId="urn:microsoft.com/office/officeart/2005/8/layout/radial1"/>
    <dgm:cxn modelId="{3D967297-84E3-BE4E-B5DE-CA36DB67A822}" type="presParOf" srcId="{C2DAFD73-D058-8346-93DB-C5865DBD8094}" destId="{BD3F1858-0804-2F4E-9200-A00F56F53524}" srcOrd="0" destOrd="0" presId="urn:microsoft.com/office/officeart/2005/8/layout/radial1"/>
    <dgm:cxn modelId="{55114E7E-092A-1D48-9728-F556134F7B46}" type="presParOf" srcId="{2FCF738B-4271-5B41-9A70-F07373FEBA6C}" destId="{C8A89741-0B03-7C43-A812-227478E91751}" srcOrd="4" destOrd="0" presId="urn:microsoft.com/office/officeart/2005/8/layout/radial1"/>
    <dgm:cxn modelId="{FF38158A-2DE0-B947-8F38-D7FA4D8CDE99}" type="presParOf" srcId="{2FCF738B-4271-5B41-9A70-F07373FEBA6C}" destId="{4964B5E0-FC97-4843-9F08-3F16A7C2515E}" srcOrd="5" destOrd="0" presId="urn:microsoft.com/office/officeart/2005/8/layout/radial1"/>
    <dgm:cxn modelId="{0CC04D05-ACBC-0243-B3BC-5E150D52334D}" type="presParOf" srcId="{4964B5E0-FC97-4843-9F08-3F16A7C2515E}" destId="{6E7E8FE2-7E53-0948-95EE-FDDAAF33AEA1}" srcOrd="0" destOrd="0" presId="urn:microsoft.com/office/officeart/2005/8/layout/radial1"/>
    <dgm:cxn modelId="{FC68D642-E7E5-214D-8438-0DBCFB2A510F}" type="presParOf" srcId="{2FCF738B-4271-5B41-9A70-F07373FEBA6C}" destId="{43AC88F4-A0BE-504D-B438-BCA2E37FF138}" srcOrd="6" destOrd="0" presId="urn:microsoft.com/office/officeart/2005/8/layout/radial1"/>
    <dgm:cxn modelId="{5138E118-CFCF-6F48-88BC-1E966765192D}" type="presParOf" srcId="{2FCF738B-4271-5B41-9A70-F07373FEBA6C}" destId="{1F21081B-0037-6741-8D14-1AEF15628FE4}" srcOrd="7" destOrd="0" presId="urn:microsoft.com/office/officeart/2005/8/layout/radial1"/>
    <dgm:cxn modelId="{276B176A-DE9F-3140-ACBD-FCAD6ABFD7BA}" type="presParOf" srcId="{1F21081B-0037-6741-8D14-1AEF15628FE4}" destId="{B64AB7EC-0386-964B-9777-2306D1D5336A}" srcOrd="0" destOrd="0" presId="urn:microsoft.com/office/officeart/2005/8/layout/radial1"/>
    <dgm:cxn modelId="{E24B3663-DF74-9446-9C24-A06DF46BE09E}" type="presParOf" srcId="{2FCF738B-4271-5B41-9A70-F07373FEBA6C}" destId="{D9DA41E4-EAAC-BB46-B7D2-98F97B07EACC}" srcOrd="8" destOrd="0" presId="urn:microsoft.com/office/officeart/2005/8/layout/radial1"/>
    <dgm:cxn modelId="{1DB2F2C4-6BB3-9742-B669-A7C294C6E98B}" type="presParOf" srcId="{2FCF738B-4271-5B41-9A70-F07373FEBA6C}" destId="{91D36982-6547-D346-9F0E-391515FD9D64}" srcOrd="9" destOrd="0" presId="urn:microsoft.com/office/officeart/2005/8/layout/radial1"/>
    <dgm:cxn modelId="{DA6B96B4-32C1-2A49-A176-AA47F0FA97E4}" type="presParOf" srcId="{91D36982-6547-D346-9F0E-391515FD9D64}" destId="{0E08EE90-C703-8F40-AF6D-F7793CCD4C64}" srcOrd="0" destOrd="0" presId="urn:microsoft.com/office/officeart/2005/8/layout/radial1"/>
    <dgm:cxn modelId="{08BB2A2A-720E-BA40-AA90-B962CAA931C7}" type="presParOf" srcId="{2FCF738B-4271-5B41-9A70-F07373FEBA6C}" destId="{38440A9F-485D-0941-9CCA-F5E797B3815E}" srcOrd="10" destOrd="0" presId="urn:microsoft.com/office/officeart/2005/8/layout/radial1"/>
    <dgm:cxn modelId="{AD195FD8-B458-7544-96FC-35FAD46C126B}" type="presParOf" srcId="{2FCF738B-4271-5B41-9A70-F07373FEBA6C}" destId="{AA5F3AAA-58EE-FA47-A02F-EF203971F39E}" srcOrd="11" destOrd="0" presId="urn:microsoft.com/office/officeart/2005/8/layout/radial1"/>
    <dgm:cxn modelId="{19420368-DC23-CA4A-A61E-CDFAA24B2AB8}" type="presParOf" srcId="{AA5F3AAA-58EE-FA47-A02F-EF203971F39E}" destId="{3BDEB7BE-1120-F240-B042-72AB521DD639}" srcOrd="0" destOrd="0" presId="urn:microsoft.com/office/officeart/2005/8/layout/radial1"/>
    <dgm:cxn modelId="{806E9444-BB8A-944B-B6AD-455054F7F9C8}" type="presParOf" srcId="{2FCF738B-4271-5B41-9A70-F07373FEBA6C}" destId="{41CA263D-622A-BD43-838A-3669F85BFD8A}" srcOrd="12" destOrd="0" presId="urn:microsoft.com/office/officeart/2005/8/layout/radial1"/>
    <dgm:cxn modelId="{10A741A1-8880-6144-8B94-FE8C8F9A35BC}" type="presParOf" srcId="{2FCF738B-4271-5B41-9A70-F07373FEBA6C}" destId="{E3E43D58-535F-EF4C-97E6-8281A26F1D3E}" srcOrd="13" destOrd="0" presId="urn:microsoft.com/office/officeart/2005/8/layout/radial1"/>
    <dgm:cxn modelId="{ED8E70F0-0767-AC4A-8432-7C1279F60F0B}" type="presParOf" srcId="{E3E43D58-535F-EF4C-97E6-8281A26F1D3E}" destId="{B7E5ED56-7520-3647-A4ED-1DE6F0082324}" srcOrd="0" destOrd="0" presId="urn:microsoft.com/office/officeart/2005/8/layout/radial1"/>
    <dgm:cxn modelId="{CF07FF9E-CDDB-E843-B4DB-5097FCC54D95}" type="presParOf" srcId="{2FCF738B-4271-5B41-9A70-F07373FEBA6C}" destId="{BE8E1CF5-0952-9945-80B5-054D163A6884}" srcOrd="14" destOrd="0" presId="urn:microsoft.com/office/officeart/2005/8/layout/radial1"/>
    <dgm:cxn modelId="{65AB40BD-B760-734A-B618-1BC0ADA4E068}" type="presParOf" srcId="{2FCF738B-4271-5B41-9A70-F07373FEBA6C}" destId="{BAAB83B0-6CA9-C24E-BABE-37ED9E7B6516}" srcOrd="15" destOrd="0" presId="urn:microsoft.com/office/officeart/2005/8/layout/radial1"/>
    <dgm:cxn modelId="{181C40AD-57A2-AB4D-964F-5D2376ADDC53}" type="presParOf" srcId="{BAAB83B0-6CA9-C24E-BABE-37ED9E7B6516}" destId="{D01E6BE9-F18F-B54A-A003-D64F5E66115D}" srcOrd="0" destOrd="0" presId="urn:microsoft.com/office/officeart/2005/8/layout/radial1"/>
    <dgm:cxn modelId="{23535741-01E7-3549-8938-63B7E5690F26}" type="presParOf" srcId="{2FCF738B-4271-5B41-9A70-F07373FEBA6C}" destId="{B51B1A74-0739-8246-8AE7-7C71E04214E4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50AB09-9775-FC47-A42C-5199597EAD4E}">
      <dsp:nvSpPr>
        <dsp:cNvPr id="0" name=""/>
        <dsp:cNvSpPr/>
      </dsp:nvSpPr>
      <dsp:spPr>
        <a:xfrm rot="5400000">
          <a:off x="638091" y="2108660"/>
          <a:ext cx="738477" cy="122881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E8FDCA-204F-7F46-A9D9-9AE1FC0613C1}">
      <dsp:nvSpPr>
        <dsp:cNvPr id="0" name=""/>
        <dsp:cNvSpPr/>
      </dsp:nvSpPr>
      <dsp:spPr>
        <a:xfrm>
          <a:off x="514821" y="2475809"/>
          <a:ext cx="1109377" cy="972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 dirty="0" err="1"/>
            <a:t>Foran-dringens</a:t>
          </a:r>
          <a:r>
            <a:rPr lang="da-DK" sz="1400" kern="1200" dirty="0"/>
            <a:t> vigtighed</a:t>
          </a:r>
        </a:p>
      </dsp:txBody>
      <dsp:txXfrm>
        <a:off x="514821" y="2475809"/>
        <a:ext cx="1109377" cy="972434"/>
      </dsp:txXfrm>
    </dsp:sp>
    <dsp:sp modelId="{76330E01-B190-074E-B24E-BA89C26A972B}">
      <dsp:nvSpPr>
        <dsp:cNvPr id="0" name=""/>
        <dsp:cNvSpPr/>
      </dsp:nvSpPr>
      <dsp:spPr>
        <a:xfrm>
          <a:off x="1414882" y="2018193"/>
          <a:ext cx="209316" cy="20931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A7CDFF-0D9A-4749-9A3F-C6F55E0C39BC}">
      <dsp:nvSpPr>
        <dsp:cNvPr id="0" name=""/>
        <dsp:cNvSpPr/>
      </dsp:nvSpPr>
      <dsp:spPr>
        <a:xfrm rot="5400000">
          <a:off x="1996186" y="1772598"/>
          <a:ext cx="738477" cy="122881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5187C8-9AC9-AC49-9C73-5A2A2326C9F8}">
      <dsp:nvSpPr>
        <dsp:cNvPr id="0" name=""/>
        <dsp:cNvSpPr/>
      </dsp:nvSpPr>
      <dsp:spPr>
        <a:xfrm>
          <a:off x="1872915" y="2139748"/>
          <a:ext cx="1109377" cy="972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 dirty="0"/>
            <a:t>Skabelse af koalition</a:t>
          </a:r>
        </a:p>
      </dsp:txBody>
      <dsp:txXfrm>
        <a:off x="1872915" y="2139748"/>
        <a:ext cx="1109377" cy="972434"/>
      </dsp:txXfrm>
    </dsp:sp>
    <dsp:sp modelId="{1CF10935-F209-214B-93C6-4F1C988B08F8}">
      <dsp:nvSpPr>
        <dsp:cNvPr id="0" name=""/>
        <dsp:cNvSpPr/>
      </dsp:nvSpPr>
      <dsp:spPr>
        <a:xfrm>
          <a:off x="2772976" y="1682132"/>
          <a:ext cx="209316" cy="20931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3DAE8F-2DF9-2B40-8507-89ED65587BB5}">
      <dsp:nvSpPr>
        <dsp:cNvPr id="0" name=""/>
        <dsp:cNvSpPr/>
      </dsp:nvSpPr>
      <dsp:spPr>
        <a:xfrm rot="5400000">
          <a:off x="3354280" y="1436536"/>
          <a:ext cx="738477" cy="122881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D1113E-9BE9-0441-9588-6ACDDEB7BFF4}">
      <dsp:nvSpPr>
        <dsp:cNvPr id="0" name=""/>
        <dsp:cNvSpPr/>
      </dsp:nvSpPr>
      <dsp:spPr>
        <a:xfrm>
          <a:off x="3231010" y="1803686"/>
          <a:ext cx="1109377" cy="972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 dirty="0"/>
            <a:t>Skabelse af vision</a:t>
          </a:r>
        </a:p>
      </dsp:txBody>
      <dsp:txXfrm>
        <a:off x="3231010" y="1803686"/>
        <a:ext cx="1109377" cy="972434"/>
      </dsp:txXfrm>
    </dsp:sp>
    <dsp:sp modelId="{BABD9AC9-5649-164C-B891-2016503EAFD9}">
      <dsp:nvSpPr>
        <dsp:cNvPr id="0" name=""/>
        <dsp:cNvSpPr/>
      </dsp:nvSpPr>
      <dsp:spPr>
        <a:xfrm>
          <a:off x="4131070" y="1346070"/>
          <a:ext cx="209316" cy="20931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650F7C-2E98-594F-B018-586A0AC58DFA}">
      <dsp:nvSpPr>
        <dsp:cNvPr id="0" name=""/>
        <dsp:cNvSpPr/>
      </dsp:nvSpPr>
      <dsp:spPr>
        <a:xfrm rot="5400000">
          <a:off x="4712374" y="1100474"/>
          <a:ext cx="738477" cy="122881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F0BE25-D440-1443-B926-DAC123298E79}">
      <dsp:nvSpPr>
        <dsp:cNvPr id="0" name=""/>
        <dsp:cNvSpPr/>
      </dsp:nvSpPr>
      <dsp:spPr>
        <a:xfrm>
          <a:off x="4589104" y="1467624"/>
          <a:ext cx="1109377" cy="972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 dirty="0" err="1"/>
            <a:t>Kommuni-kation</a:t>
          </a:r>
          <a:r>
            <a:rPr lang="da-DK" sz="1400" kern="1200" dirty="0"/>
            <a:t> af vision</a:t>
          </a:r>
        </a:p>
      </dsp:txBody>
      <dsp:txXfrm>
        <a:off x="4589104" y="1467624"/>
        <a:ext cx="1109377" cy="972434"/>
      </dsp:txXfrm>
    </dsp:sp>
    <dsp:sp modelId="{B358DBE2-EA67-4A42-A7ED-0EBF2637FC35}">
      <dsp:nvSpPr>
        <dsp:cNvPr id="0" name=""/>
        <dsp:cNvSpPr/>
      </dsp:nvSpPr>
      <dsp:spPr>
        <a:xfrm>
          <a:off x="5489164" y="1010008"/>
          <a:ext cx="209316" cy="20931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3D2405-6D06-984C-8E20-5D14E47031C1}">
      <dsp:nvSpPr>
        <dsp:cNvPr id="0" name=""/>
        <dsp:cNvSpPr/>
      </dsp:nvSpPr>
      <dsp:spPr>
        <a:xfrm rot="5400000">
          <a:off x="6097349" y="737532"/>
          <a:ext cx="738477" cy="128257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3865DD-B194-C045-8980-16B2B7EF028E}">
      <dsp:nvSpPr>
        <dsp:cNvPr id="0" name=""/>
        <dsp:cNvSpPr/>
      </dsp:nvSpPr>
      <dsp:spPr>
        <a:xfrm>
          <a:off x="5974078" y="1131562"/>
          <a:ext cx="1109377" cy="972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 dirty="0"/>
            <a:t>Kompetence udvikling</a:t>
          </a:r>
        </a:p>
      </dsp:txBody>
      <dsp:txXfrm>
        <a:off x="5974078" y="1131562"/>
        <a:ext cx="1109377" cy="972434"/>
      </dsp:txXfrm>
    </dsp:sp>
    <dsp:sp modelId="{483FF534-77AD-204B-B5E6-45FD760913D7}">
      <dsp:nvSpPr>
        <dsp:cNvPr id="0" name=""/>
        <dsp:cNvSpPr/>
      </dsp:nvSpPr>
      <dsp:spPr>
        <a:xfrm>
          <a:off x="6874139" y="673946"/>
          <a:ext cx="209316" cy="20931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8E9313-6C16-1F4C-B484-A52C977D5997}">
      <dsp:nvSpPr>
        <dsp:cNvPr id="0" name=""/>
        <dsp:cNvSpPr/>
      </dsp:nvSpPr>
      <dsp:spPr>
        <a:xfrm rot="5400000">
          <a:off x="7428563" y="428351"/>
          <a:ext cx="738477" cy="122881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818B0C-EE92-1A4B-849F-83BC574F65D1}">
      <dsp:nvSpPr>
        <dsp:cNvPr id="0" name=""/>
        <dsp:cNvSpPr/>
      </dsp:nvSpPr>
      <dsp:spPr>
        <a:xfrm>
          <a:off x="7305292" y="795500"/>
          <a:ext cx="1109377" cy="972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 dirty="0"/>
            <a:t>Fejring af gevinster</a:t>
          </a:r>
        </a:p>
      </dsp:txBody>
      <dsp:txXfrm>
        <a:off x="7305292" y="795500"/>
        <a:ext cx="1109377" cy="972434"/>
      </dsp:txXfrm>
    </dsp:sp>
    <dsp:sp modelId="{57E01D43-7B35-D940-A202-3DAF29282256}">
      <dsp:nvSpPr>
        <dsp:cNvPr id="0" name=""/>
        <dsp:cNvSpPr/>
      </dsp:nvSpPr>
      <dsp:spPr>
        <a:xfrm>
          <a:off x="8205353" y="337884"/>
          <a:ext cx="209316" cy="20931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397E2E-30FE-B44B-82D6-589E9E28B57A}">
      <dsp:nvSpPr>
        <dsp:cNvPr id="0" name=""/>
        <dsp:cNvSpPr/>
      </dsp:nvSpPr>
      <dsp:spPr>
        <a:xfrm rot="5400000">
          <a:off x="8786657" y="92289"/>
          <a:ext cx="738477" cy="122881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DEAD7E-7602-154E-AC6E-4D59D84F6344}">
      <dsp:nvSpPr>
        <dsp:cNvPr id="0" name=""/>
        <dsp:cNvSpPr/>
      </dsp:nvSpPr>
      <dsp:spPr>
        <a:xfrm>
          <a:off x="8600491" y="459439"/>
          <a:ext cx="1235169" cy="972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 dirty="0"/>
            <a:t>Vedholdenhed</a:t>
          </a:r>
        </a:p>
      </dsp:txBody>
      <dsp:txXfrm>
        <a:off x="8600491" y="459439"/>
        <a:ext cx="1235169" cy="972434"/>
      </dsp:txXfrm>
    </dsp:sp>
    <dsp:sp modelId="{3FA5AC19-2B53-1649-BB75-DCADC70F096C}">
      <dsp:nvSpPr>
        <dsp:cNvPr id="0" name=""/>
        <dsp:cNvSpPr/>
      </dsp:nvSpPr>
      <dsp:spPr>
        <a:xfrm>
          <a:off x="9563447" y="1823"/>
          <a:ext cx="209316" cy="20931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84DF3C-61B7-6342-90FF-561C532EE07C}">
      <dsp:nvSpPr>
        <dsp:cNvPr id="0" name=""/>
        <dsp:cNvSpPr/>
      </dsp:nvSpPr>
      <dsp:spPr>
        <a:xfrm rot="5400000">
          <a:off x="10144751" y="-243772"/>
          <a:ext cx="738477" cy="122881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E24CD7-F57A-3040-B1CE-AFF171B060D1}">
      <dsp:nvSpPr>
        <dsp:cNvPr id="0" name=""/>
        <dsp:cNvSpPr/>
      </dsp:nvSpPr>
      <dsp:spPr>
        <a:xfrm>
          <a:off x="10021481" y="123377"/>
          <a:ext cx="1109377" cy="972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 dirty="0"/>
            <a:t>Forankring i kulturen</a:t>
          </a:r>
        </a:p>
      </dsp:txBody>
      <dsp:txXfrm>
        <a:off x="10021481" y="123377"/>
        <a:ext cx="1109377" cy="9724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A383D6-D170-C948-97B4-52F9556FCC1F}">
      <dsp:nvSpPr>
        <dsp:cNvPr id="0" name=""/>
        <dsp:cNvSpPr/>
      </dsp:nvSpPr>
      <dsp:spPr>
        <a:xfrm>
          <a:off x="4410602" y="1333234"/>
          <a:ext cx="783169" cy="7831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i="1" kern="1200" dirty="0"/>
            <a:t>Muligheder</a:t>
          </a:r>
        </a:p>
      </dsp:txBody>
      <dsp:txXfrm>
        <a:off x="4525294" y="1447926"/>
        <a:ext cx="553785" cy="553785"/>
      </dsp:txXfrm>
    </dsp:sp>
    <dsp:sp modelId="{9944B424-F863-2C43-9043-48EC4729B253}">
      <dsp:nvSpPr>
        <dsp:cNvPr id="0" name=""/>
        <dsp:cNvSpPr/>
      </dsp:nvSpPr>
      <dsp:spPr>
        <a:xfrm rot="16200000">
          <a:off x="4528137" y="1051845"/>
          <a:ext cx="548099" cy="14677"/>
        </a:xfrm>
        <a:custGeom>
          <a:avLst/>
          <a:gdLst/>
          <a:ahLst/>
          <a:cxnLst/>
          <a:rect l="0" t="0" r="0" b="0"/>
          <a:pathLst>
            <a:path>
              <a:moveTo>
                <a:pt x="0" y="7338"/>
              </a:moveTo>
              <a:lnTo>
                <a:pt x="548099" y="73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4788485" y="1045482"/>
        <a:ext cx="27404" cy="27404"/>
      </dsp:txXfrm>
    </dsp:sp>
    <dsp:sp modelId="{A7A134A5-66C1-024D-BCBA-2B7679298CF2}">
      <dsp:nvSpPr>
        <dsp:cNvPr id="0" name=""/>
        <dsp:cNvSpPr/>
      </dsp:nvSpPr>
      <dsp:spPr>
        <a:xfrm>
          <a:off x="4410602" y="1965"/>
          <a:ext cx="783169" cy="7831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600" kern="1200" dirty="0"/>
            <a:t>Vigtighed</a:t>
          </a:r>
        </a:p>
      </dsp:txBody>
      <dsp:txXfrm>
        <a:off x="4525294" y="116657"/>
        <a:ext cx="553785" cy="553785"/>
      </dsp:txXfrm>
    </dsp:sp>
    <dsp:sp modelId="{C2DAFD73-D058-8346-93DB-C5865DBD8094}">
      <dsp:nvSpPr>
        <dsp:cNvPr id="0" name=""/>
        <dsp:cNvSpPr/>
      </dsp:nvSpPr>
      <dsp:spPr>
        <a:xfrm rot="18900000">
          <a:off x="4998812" y="1246805"/>
          <a:ext cx="548099" cy="14677"/>
        </a:xfrm>
        <a:custGeom>
          <a:avLst/>
          <a:gdLst/>
          <a:ahLst/>
          <a:cxnLst/>
          <a:rect l="0" t="0" r="0" b="0"/>
          <a:pathLst>
            <a:path>
              <a:moveTo>
                <a:pt x="0" y="7338"/>
              </a:moveTo>
              <a:lnTo>
                <a:pt x="548099" y="73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5259159" y="1240441"/>
        <a:ext cx="27404" cy="27404"/>
      </dsp:txXfrm>
    </dsp:sp>
    <dsp:sp modelId="{C8A89741-0B03-7C43-A812-227478E91751}">
      <dsp:nvSpPr>
        <dsp:cNvPr id="0" name=""/>
        <dsp:cNvSpPr/>
      </dsp:nvSpPr>
      <dsp:spPr>
        <a:xfrm>
          <a:off x="5351951" y="391885"/>
          <a:ext cx="783169" cy="7831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600" kern="1200" dirty="0"/>
            <a:t>Koalition</a:t>
          </a:r>
        </a:p>
      </dsp:txBody>
      <dsp:txXfrm>
        <a:off x="5466643" y="506577"/>
        <a:ext cx="553785" cy="553785"/>
      </dsp:txXfrm>
    </dsp:sp>
    <dsp:sp modelId="{4964B5E0-FC97-4843-9F08-3F16A7C2515E}">
      <dsp:nvSpPr>
        <dsp:cNvPr id="0" name=""/>
        <dsp:cNvSpPr/>
      </dsp:nvSpPr>
      <dsp:spPr>
        <a:xfrm>
          <a:off x="5193772" y="1717480"/>
          <a:ext cx="548099" cy="14677"/>
        </a:xfrm>
        <a:custGeom>
          <a:avLst/>
          <a:gdLst/>
          <a:ahLst/>
          <a:cxnLst/>
          <a:rect l="0" t="0" r="0" b="0"/>
          <a:pathLst>
            <a:path>
              <a:moveTo>
                <a:pt x="0" y="7338"/>
              </a:moveTo>
              <a:lnTo>
                <a:pt x="548099" y="73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5454119" y="1711116"/>
        <a:ext cx="27404" cy="27404"/>
      </dsp:txXfrm>
    </dsp:sp>
    <dsp:sp modelId="{43AC88F4-A0BE-504D-B438-BCA2E37FF138}">
      <dsp:nvSpPr>
        <dsp:cNvPr id="0" name=""/>
        <dsp:cNvSpPr/>
      </dsp:nvSpPr>
      <dsp:spPr>
        <a:xfrm>
          <a:off x="5741871" y="1333234"/>
          <a:ext cx="783169" cy="7831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600" kern="1200" dirty="0"/>
            <a:t>Vision</a:t>
          </a:r>
        </a:p>
      </dsp:txBody>
      <dsp:txXfrm>
        <a:off x="5856563" y="1447926"/>
        <a:ext cx="553785" cy="553785"/>
      </dsp:txXfrm>
    </dsp:sp>
    <dsp:sp modelId="{1F21081B-0037-6741-8D14-1AEF15628FE4}">
      <dsp:nvSpPr>
        <dsp:cNvPr id="0" name=""/>
        <dsp:cNvSpPr/>
      </dsp:nvSpPr>
      <dsp:spPr>
        <a:xfrm rot="2700000">
          <a:off x="4998812" y="2188154"/>
          <a:ext cx="548099" cy="14677"/>
        </a:xfrm>
        <a:custGeom>
          <a:avLst/>
          <a:gdLst/>
          <a:ahLst/>
          <a:cxnLst/>
          <a:rect l="0" t="0" r="0" b="0"/>
          <a:pathLst>
            <a:path>
              <a:moveTo>
                <a:pt x="0" y="7338"/>
              </a:moveTo>
              <a:lnTo>
                <a:pt x="548099" y="73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5259159" y="2181791"/>
        <a:ext cx="27404" cy="27404"/>
      </dsp:txXfrm>
    </dsp:sp>
    <dsp:sp modelId="{D9DA41E4-EAAC-BB46-B7D2-98F97B07EACC}">
      <dsp:nvSpPr>
        <dsp:cNvPr id="0" name=""/>
        <dsp:cNvSpPr/>
      </dsp:nvSpPr>
      <dsp:spPr>
        <a:xfrm>
          <a:off x="5351951" y="2274583"/>
          <a:ext cx="783169" cy="7831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600" kern="1200" dirty="0"/>
            <a:t>Kommunikation</a:t>
          </a:r>
        </a:p>
      </dsp:txBody>
      <dsp:txXfrm>
        <a:off x="5466643" y="2389275"/>
        <a:ext cx="553785" cy="553785"/>
      </dsp:txXfrm>
    </dsp:sp>
    <dsp:sp modelId="{91D36982-6547-D346-9F0E-391515FD9D64}">
      <dsp:nvSpPr>
        <dsp:cNvPr id="0" name=""/>
        <dsp:cNvSpPr/>
      </dsp:nvSpPr>
      <dsp:spPr>
        <a:xfrm rot="5400000">
          <a:off x="4528137" y="2383114"/>
          <a:ext cx="548099" cy="14677"/>
        </a:xfrm>
        <a:custGeom>
          <a:avLst/>
          <a:gdLst/>
          <a:ahLst/>
          <a:cxnLst/>
          <a:rect l="0" t="0" r="0" b="0"/>
          <a:pathLst>
            <a:path>
              <a:moveTo>
                <a:pt x="0" y="7338"/>
              </a:moveTo>
              <a:lnTo>
                <a:pt x="548099" y="73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4788485" y="2376750"/>
        <a:ext cx="27404" cy="27404"/>
      </dsp:txXfrm>
    </dsp:sp>
    <dsp:sp modelId="{38440A9F-485D-0941-9CCA-F5E797B3815E}">
      <dsp:nvSpPr>
        <dsp:cNvPr id="0" name=""/>
        <dsp:cNvSpPr/>
      </dsp:nvSpPr>
      <dsp:spPr>
        <a:xfrm>
          <a:off x="4410602" y="2664503"/>
          <a:ext cx="783169" cy="7831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600" kern="1200" dirty="0"/>
            <a:t>Kompetence</a:t>
          </a:r>
        </a:p>
      </dsp:txBody>
      <dsp:txXfrm>
        <a:off x="4525294" y="2779195"/>
        <a:ext cx="553785" cy="553785"/>
      </dsp:txXfrm>
    </dsp:sp>
    <dsp:sp modelId="{AA5F3AAA-58EE-FA47-A02F-EF203971F39E}">
      <dsp:nvSpPr>
        <dsp:cNvPr id="0" name=""/>
        <dsp:cNvSpPr/>
      </dsp:nvSpPr>
      <dsp:spPr>
        <a:xfrm rot="8100000">
          <a:off x="4057463" y="2188154"/>
          <a:ext cx="548099" cy="14677"/>
        </a:xfrm>
        <a:custGeom>
          <a:avLst/>
          <a:gdLst/>
          <a:ahLst/>
          <a:cxnLst/>
          <a:rect l="0" t="0" r="0" b="0"/>
          <a:pathLst>
            <a:path>
              <a:moveTo>
                <a:pt x="0" y="7338"/>
              </a:moveTo>
              <a:lnTo>
                <a:pt x="548099" y="73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 rot="10800000">
        <a:off x="4317810" y="2181791"/>
        <a:ext cx="27404" cy="27404"/>
      </dsp:txXfrm>
    </dsp:sp>
    <dsp:sp modelId="{41CA263D-622A-BD43-838A-3669F85BFD8A}">
      <dsp:nvSpPr>
        <dsp:cNvPr id="0" name=""/>
        <dsp:cNvSpPr/>
      </dsp:nvSpPr>
      <dsp:spPr>
        <a:xfrm>
          <a:off x="3469253" y="2274583"/>
          <a:ext cx="783169" cy="7831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600" kern="1200" dirty="0"/>
            <a:t>Gevinster</a:t>
          </a:r>
        </a:p>
      </dsp:txBody>
      <dsp:txXfrm>
        <a:off x="3583945" y="2389275"/>
        <a:ext cx="553785" cy="553785"/>
      </dsp:txXfrm>
    </dsp:sp>
    <dsp:sp modelId="{E3E43D58-535F-EF4C-97E6-8281A26F1D3E}">
      <dsp:nvSpPr>
        <dsp:cNvPr id="0" name=""/>
        <dsp:cNvSpPr/>
      </dsp:nvSpPr>
      <dsp:spPr>
        <a:xfrm rot="10800000">
          <a:off x="3862503" y="1717480"/>
          <a:ext cx="548099" cy="14677"/>
        </a:xfrm>
        <a:custGeom>
          <a:avLst/>
          <a:gdLst/>
          <a:ahLst/>
          <a:cxnLst/>
          <a:rect l="0" t="0" r="0" b="0"/>
          <a:pathLst>
            <a:path>
              <a:moveTo>
                <a:pt x="0" y="7338"/>
              </a:moveTo>
              <a:lnTo>
                <a:pt x="548099" y="73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 rot="10800000">
        <a:off x="4122850" y="1711116"/>
        <a:ext cx="27404" cy="27404"/>
      </dsp:txXfrm>
    </dsp:sp>
    <dsp:sp modelId="{BE8E1CF5-0952-9945-80B5-054D163A6884}">
      <dsp:nvSpPr>
        <dsp:cNvPr id="0" name=""/>
        <dsp:cNvSpPr/>
      </dsp:nvSpPr>
      <dsp:spPr>
        <a:xfrm>
          <a:off x="3079334" y="1333234"/>
          <a:ext cx="783169" cy="7831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600" kern="1200" dirty="0"/>
            <a:t>Bliv ved</a:t>
          </a:r>
        </a:p>
      </dsp:txBody>
      <dsp:txXfrm>
        <a:off x="3194026" y="1447926"/>
        <a:ext cx="553785" cy="553785"/>
      </dsp:txXfrm>
    </dsp:sp>
    <dsp:sp modelId="{BAAB83B0-6CA9-C24E-BABE-37ED9E7B6516}">
      <dsp:nvSpPr>
        <dsp:cNvPr id="0" name=""/>
        <dsp:cNvSpPr/>
      </dsp:nvSpPr>
      <dsp:spPr>
        <a:xfrm rot="13500000">
          <a:off x="4057463" y="1246805"/>
          <a:ext cx="548099" cy="14677"/>
        </a:xfrm>
        <a:custGeom>
          <a:avLst/>
          <a:gdLst/>
          <a:ahLst/>
          <a:cxnLst/>
          <a:rect l="0" t="0" r="0" b="0"/>
          <a:pathLst>
            <a:path>
              <a:moveTo>
                <a:pt x="0" y="7338"/>
              </a:moveTo>
              <a:lnTo>
                <a:pt x="548099" y="73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 rot="10800000">
        <a:off x="4317810" y="1240441"/>
        <a:ext cx="27404" cy="27404"/>
      </dsp:txXfrm>
    </dsp:sp>
    <dsp:sp modelId="{B51B1A74-0739-8246-8AE7-7C71E04214E4}">
      <dsp:nvSpPr>
        <dsp:cNvPr id="0" name=""/>
        <dsp:cNvSpPr/>
      </dsp:nvSpPr>
      <dsp:spPr>
        <a:xfrm>
          <a:off x="3469253" y="391885"/>
          <a:ext cx="783169" cy="7831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600" kern="1200" dirty="0"/>
            <a:t>Forankring</a:t>
          </a:r>
        </a:p>
      </dsp:txBody>
      <dsp:txXfrm>
        <a:off x="3583945" y="506577"/>
        <a:ext cx="553785" cy="5537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2/28/22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persons-silhouettes-implementation-289706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thebluediamondgallery.com/hand-held-card/r/resources.html" TargetMode="External"/><Relationship Id="rId3" Type="http://schemas.openxmlformats.org/officeDocument/2006/relationships/hyperlink" Target="http://www.thebluediamondgallery.com/handwriting/o/ownership.html" TargetMode="External"/><Relationship Id="rId7" Type="http://schemas.openxmlformats.org/officeDocument/2006/relationships/image" Target="../media/image9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thix.org/linux/archives/9907" TargetMode="External"/><Relationship Id="rId5" Type="http://schemas.openxmlformats.org/officeDocument/2006/relationships/image" Target="../media/image8.jpg"/><Relationship Id="rId4" Type="http://schemas.openxmlformats.org/officeDocument/2006/relationships/hyperlink" Target="https://creativecommons.org/licenses/by-sa/3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kilskrift.blogspot.com/2014/09/utvecklingstrappan.htm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comments" Target="../comments/commen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keptics.stackexchange.com/questions/6828/was-the-experiment-with-five-monkeys-a-ladder-a-banana-and-a-water-spray-condu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s://hildebrandtbrandi.com/wp-content/uploads/2020/05/Slide3-1024x576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90213B-CF32-F545-856C-FF915081E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Strategi – det er det vi gør !!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E263B9-8A88-A64B-9FEA-0D22B68AF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Hvordan kommer vi fra plan til virkelighed ?</a:t>
            </a:r>
          </a:p>
          <a:p>
            <a:endParaRPr lang="da-DK" dirty="0"/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”</a:t>
            </a:r>
            <a:r>
              <a:rPr lang="da-DK" sz="2400" b="1" i="1" dirty="0"/>
              <a:t>Den svære implementering</a:t>
            </a:r>
            <a:r>
              <a:rPr lang="da-DK" dirty="0"/>
              <a:t>”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DEF5DF90-D95B-1948-92FC-5EA3D6417F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46948" y="2578468"/>
            <a:ext cx="4089029" cy="288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846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2CE0AF-D5F0-EC4C-A5FF-CC5207D1C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En succesfuld forandringsproces skal forankres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B2D2E21-AB74-D24F-B790-78943332A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Vi skal tænke:</a:t>
            </a:r>
          </a:p>
          <a:p>
            <a:r>
              <a:rPr lang="da-DK" dirty="0"/>
              <a:t>Ressourcer - hvad har vi ?</a:t>
            </a:r>
          </a:p>
          <a:p>
            <a:endParaRPr lang="da-DK" dirty="0"/>
          </a:p>
          <a:p>
            <a:r>
              <a:rPr lang="da-DK" dirty="0"/>
              <a:t>Kompetencer - hvad kan vi ?</a:t>
            </a:r>
          </a:p>
          <a:p>
            <a:endParaRPr lang="da-DK" dirty="0"/>
          </a:p>
          <a:p>
            <a:r>
              <a:rPr lang="da-DK" dirty="0"/>
              <a:t>Ejerskab - hvad vil vi ?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8F63389A-1750-8047-AAA7-5A0FA820ED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526214" y="4544794"/>
            <a:ext cx="1699847" cy="1133231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5D1CBA48-3398-A84F-ACB4-15F5EA6C55AB}"/>
              </a:ext>
            </a:extLst>
          </p:cNvPr>
          <p:cNvSpPr txBox="1"/>
          <p:nvPr/>
        </p:nvSpPr>
        <p:spPr>
          <a:xfrm>
            <a:off x="8147538" y="7022936"/>
            <a:ext cx="16998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>
                <a:hlinkClick r:id="rId3" tooltip="http://www.thebluediamondgallery.com/handwriting/o/ownership.html"/>
              </a:rPr>
              <a:t>Dette billede</a:t>
            </a:r>
            <a:r>
              <a:rPr lang="da-DK" sz="900"/>
              <a:t> efter Ukendt forfatter er licenseret under </a:t>
            </a:r>
            <a:r>
              <a:rPr lang="da-DK" sz="900">
                <a:hlinkClick r:id="rId4" tooltip="https://creativecommons.org/licenses/by-sa/3.0/"/>
              </a:rPr>
              <a:t>CC BY-SA</a:t>
            </a:r>
            <a:endParaRPr lang="da-DK" sz="900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271DAD00-49AC-7E45-BC93-AC3536F712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6024195" y="3201167"/>
            <a:ext cx="952500" cy="952500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2C85EE93-7317-104D-8663-6DB99B8A2C4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7748952" y="2147032"/>
            <a:ext cx="1699847" cy="1133231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6B56D474-0EA0-BD48-9314-D0AA6F11F5C2}"/>
              </a:ext>
            </a:extLst>
          </p:cNvPr>
          <p:cNvSpPr txBox="1"/>
          <p:nvPr/>
        </p:nvSpPr>
        <p:spPr>
          <a:xfrm>
            <a:off x="9752269" y="6909296"/>
            <a:ext cx="6318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>
                <a:hlinkClick r:id="rId8" tooltip="https://thebluediamondgallery.com/hand-held-card/r/resources.html"/>
              </a:rPr>
              <a:t>Dette billede</a:t>
            </a:r>
            <a:r>
              <a:rPr lang="da-DK" sz="900"/>
              <a:t> efter Ukendt forfatter er licenseret under </a:t>
            </a:r>
            <a:r>
              <a:rPr lang="da-DK" sz="900">
                <a:hlinkClick r:id="rId4" tooltip="https://creativecommons.org/licenses/by-sa/3.0/"/>
              </a:rPr>
              <a:t>CC BY-SA</a:t>
            </a:r>
            <a:endParaRPr lang="da-DK" sz="900"/>
          </a:p>
        </p:txBody>
      </p:sp>
    </p:spTree>
    <p:extLst>
      <p:ext uri="{BB962C8B-B14F-4D97-AF65-F5344CB8AC3E}">
        <p14:creationId xmlns:p14="http://schemas.microsoft.com/office/powerpoint/2010/main" val="3286471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6FF1C9-A987-5B4B-A9FE-BFB42E213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867210" cy="1049235"/>
          </a:xfrm>
        </p:spPr>
        <p:txBody>
          <a:bodyPr/>
          <a:lstStyle/>
          <a:p>
            <a:r>
              <a:rPr lang="da-DK" dirty="0"/>
              <a:t>70% af alle forandringstiltag lykkedes ikke !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9233D5B5-606F-F84E-A865-B9B2FE6CEB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88438" y="2004402"/>
            <a:ext cx="4516710" cy="3449638"/>
          </a:xfrm>
        </p:spPr>
      </p:pic>
      <p:sp>
        <p:nvSpPr>
          <p:cNvPr id="7" name="Tekstfelt 6">
            <a:extLst>
              <a:ext uri="{FF2B5EF4-FFF2-40B4-BE49-F238E27FC236}">
                <a16:creationId xmlns:a16="http://schemas.microsoft.com/office/drawing/2014/main" id="{0CB25E62-EB55-D84D-BC34-5929DB76EAF6}"/>
              </a:ext>
            </a:extLst>
          </p:cNvPr>
          <p:cNvSpPr txBox="1"/>
          <p:nvPr/>
        </p:nvSpPr>
        <p:spPr>
          <a:xfrm>
            <a:off x="1348154" y="3429000"/>
            <a:ext cx="2344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i="1" dirty="0"/>
              <a:t>Hvorfor ikke ??????</a:t>
            </a:r>
          </a:p>
        </p:txBody>
      </p:sp>
    </p:spTree>
    <p:extLst>
      <p:ext uri="{BB962C8B-B14F-4D97-AF65-F5344CB8AC3E}">
        <p14:creationId xmlns:p14="http://schemas.microsoft.com/office/powerpoint/2010/main" val="415054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81766C-C97B-8046-A8BC-BF26D7004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Kotters</a:t>
            </a:r>
            <a:r>
              <a:rPr lang="da-DK" dirty="0"/>
              <a:t> 8 step som Vandfaldsmodel</a:t>
            </a:r>
            <a:br>
              <a:rPr lang="da-DK" dirty="0"/>
            </a:br>
            <a:r>
              <a:rPr lang="da-DK" sz="2000" dirty="0"/>
              <a:t>- overblik og indblik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65E9EAE7-58C4-9B42-A9C1-AB7A5566DD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2829595"/>
              </p:ext>
            </p:extLst>
          </p:nvPr>
        </p:nvGraphicFramePr>
        <p:xfrm>
          <a:off x="422031" y="2016125"/>
          <a:ext cx="11523784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kstfelt 6">
            <a:extLst>
              <a:ext uri="{FF2B5EF4-FFF2-40B4-BE49-F238E27FC236}">
                <a16:creationId xmlns:a16="http://schemas.microsoft.com/office/drawing/2014/main" id="{885FA67A-83A5-9D44-A4C3-050627890D26}"/>
              </a:ext>
            </a:extLst>
          </p:cNvPr>
          <p:cNvSpPr txBox="1"/>
          <p:nvPr/>
        </p:nvSpPr>
        <p:spPr>
          <a:xfrm>
            <a:off x="797169" y="2403231"/>
            <a:ext cx="40327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i="1" dirty="0"/>
              <a:t>       Skabe klima for forandring</a:t>
            </a:r>
          </a:p>
          <a:p>
            <a:endParaRPr lang="da-DK" dirty="0"/>
          </a:p>
          <a:p>
            <a:r>
              <a:rPr lang="da-DK" dirty="0"/>
              <a:t>      1.                      2.                  3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5C063873-BD30-BD49-8312-8C0D52DB24FE}"/>
              </a:ext>
            </a:extLst>
          </p:cNvPr>
          <p:cNvSpPr txBox="1"/>
          <p:nvPr/>
        </p:nvSpPr>
        <p:spPr>
          <a:xfrm>
            <a:off x="5099538" y="4431323"/>
            <a:ext cx="33900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    </a:t>
            </a:r>
            <a:r>
              <a:rPr lang="da-DK" i="1" dirty="0"/>
              <a:t>Foren og forbered organisationen</a:t>
            </a:r>
          </a:p>
          <a:p>
            <a:r>
              <a:rPr lang="da-DK" b="1" i="1" dirty="0"/>
              <a:t>     </a:t>
            </a:r>
          </a:p>
          <a:p>
            <a:r>
              <a:rPr lang="da-DK" b="1" i="1" dirty="0"/>
              <a:t>    </a:t>
            </a:r>
            <a:r>
              <a:rPr lang="da-DK" i="1" dirty="0"/>
              <a:t>4.                   5                     6</a:t>
            </a:r>
            <a:endParaRPr lang="da-DK" b="1" i="1" dirty="0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A6FA0BE0-920D-F84B-8DF7-C307336A5F3E}"/>
              </a:ext>
            </a:extLst>
          </p:cNvPr>
          <p:cNvSpPr txBox="1"/>
          <p:nvPr/>
        </p:nvSpPr>
        <p:spPr>
          <a:xfrm>
            <a:off x="9120554" y="3429000"/>
            <a:ext cx="229652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i="1" dirty="0"/>
              <a:t>Implementer og fasthold</a:t>
            </a:r>
          </a:p>
          <a:p>
            <a:endParaRPr lang="da-DK" dirty="0"/>
          </a:p>
          <a:p>
            <a:r>
              <a:rPr lang="da-DK" dirty="0"/>
              <a:t>      7.                    8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45365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0E0F8A-23F3-1140-AB36-48DED2DF7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Virkelighedens </a:t>
            </a:r>
            <a:r>
              <a:rPr lang="da-DK" dirty="0" err="1"/>
              <a:t>iterationer</a:t>
            </a:r>
            <a:br>
              <a:rPr lang="da-DK" dirty="0"/>
            </a:br>
            <a:r>
              <a:rPr lang="da-DK" dirty="0"/>
              <a:t>- </a:t>
            </a:r>
            <a:r>
              <a:rPr lang="da-DK" sz="2400" dirty="0"/>
              <a:t>hvilke muligheder opstår ?</a:t>
            </a:r>
          </a:p>
        </p:txBody>
      </p:sp>
      <p:graphicFrame>
        <p:nvGraphicFramePr>
          <p:cNvPr id="9" name="Pladsholder til indhold 8">
            <a:extLst>
              <a:ext uri="{FF2B5EF4-FFF2-40B4-BE49-F238E27FC236}">
                <a16:creationId xmlns:a16="http://schemas.microsoft.com/office/drawing/2014/main" id="{053D6BBC-6211-724F-9C56-4CCF3B731B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9569106"/>
              </p:ext>
            </p:extLst>
          </p:nvPr>
        </p:nvGraphicFramePr>
        <p:xfrm>
          <a:off x="1450975" y="2016125"/>
          <a:ext cx="9604375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kstfelt 9">
            <a:extLst>
              <a:ext uri="{FF2B5EF4-FFF2-40B4-BE49-F238E27FC236}">
                <a16:creationId xmlns:a16="http://schemas.microsoft.com/office/drawing/2014/main" id="{DE0210CE-01DB-D54B-9DA3-1FF8B8230548}"/>
              </a:ext>
            </a:extLst>
          </p:cNvPr>
          <p:cNvSpPr txBox="1"/>
          <p:nvPr/>
        </p:nvSpPr>
        <p:spPr>
          <a:xfrm>
            <a:off x="1793631" y="2661138"/>
            <a:ext cx="1401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Identifikation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1022199B-A922-1344-B73D-D0B41F4F5828}"/>
              </a:ext>
            </a:extLst>
          </p:cNvPr>
          <p:cNvSpPr txBox="1"/>
          <p:nvPr/>
        </p:nvSpPr>
        <p:spPr>
          <a:xfrm>
            <a:off x="2543908" y="4243754"/>
            <a:ext cx="1199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Bevidsthed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00153BB9-0EC8-374F-A07F-F4CE61618271}"/>
              </a:ext>
            </a:extLst>
          </p:cNvPr>
          <p:cNvSpPr txBox="1"/>
          <p:nvPr/>
        </p:nvSpPr>
        <p:spPr>
          <a:xfrm>
            <a:off x="8886092" y="2661138"/>
            <a:ext cx="83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Ansvar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5FAF7E57-5035-7145-A486-0FF479E1D0A2}"/>
              </a:ext>
            </a:extLst>
          </p:cNvPr>
          <p:cNvSpPr txBox="1"/>
          <p:nvPr/>
        </p:nvSpPr>
        <p:spPr>
          <a:xfrm>
            <a:off x="8886092" y="4372708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Handling</a:t>
            </a:r>
          </a:p>
        </p:txBody>
      </p:sp>
    </p:spTree>
    <p:extLst>
      <p:ext uri="{BB962C8B-B14F-4D97-AF65-F5344CB8AC3E}">
        <p14:creationId xmlns:p14="http://schemas.microsoft.com/office/powerpoint/2010/main" val="2265620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>
            <a:extLst>
              <a:ext uri="{FF2B5EF4-FFF2-40B4-BE49-F238E27FC236}">
                <a16:creationId xmlns:a16="http://schemas.microsoft.com/office/drawing/2014/main" id="{DFCD176F-099C-F540-9A43-7BA6EB346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269632"/>
            <a:ext cx="8637072" cy="5673968"/>
          </a:xfrm>
        </p:spPr>
        <p:txBody>
          <a:bodyPr>
            <a:normAutofit/>
          </a:bodyPr>
          <a:lstStyle/>
          <a:p>
            <a:r>
              <a:rPr lang="da-DK" sz="2000" b="1" dirty="0"/>
              <a:t>Hvorfor mislykkes 70% af alle forandringsprocesser ?</a:t>
            </a:r>
          </a:p>
          <a:p>
            <a:endParaRPr lang="da-DK" sz="2000" b="1" dirty="0"/>
          </a:p>
          <a:p>
            <a:pPr marL="585788" lvl="1" indent="-292100">
              <a:lnSpc>
                <a:spcPct val="95000"/>
              </a:lnSpc>
              <a:buFont typeface="Wingdings" pitchFamily="2" charset="2"/>
              <a:buChar char="Ø"/>
              <a:defRPr/>
            </a:pPr>
            <a:r>
              <a:rPr lang="en-GB" sz="2800" i="1" dirty="0"/>
              <a:t>“Death by planning”.</a:t>
            </a:r>
          </a:p>
          <a:p>
            <a:pPr marL="585788" lvl="1" indent="-292100">
              <a:lnSpc>
                <a:spcPct val="95000"/>
              </a:lnSpc>
              <a:buFont typeface="Wingdings" pitchFamily="2" charset="2"/>
              <a:buChar char="Ø"/>
              <a:defRPr/>
            </a:pPr>
            <a:r>
              <a:rPr lang="en-GB" sz="2800" i="1" dirty="0" err="1"/>
              <a:t>Mistet</a:t>
            </a:r>
            <a:r>
              <a:rPr lang="en-GB" sz="2800" i="1" dirty="0"/>
              <a:t> </a:t>
            </a:r>
            <a:r>
              <a:rPr lang="en-GB" sz="2800" i="1" dirty="0" err="1"/>
              <a:t>fokus</a:t>
            </a:r>
            <a:r>
              <a:rPr lang="en-GB" sz="2800" i="1" dirty="0"/>
              <a:t>.</a:t>
            </a:r>
          </a:p>
          <a:p>
            <a:pPr marL="585788" lvl="1" indent="-292100">
              <a:lnSpc>
                <a:spcPct val="95000"/>
              </a:lnSpc>
              <a:buFont typeface="Wingdings" pitchFamily="2" charset="2"/>
              <a:buChar char="Ø"/>
              <a:defRPr/>
            </a:pPr>
            <a:r>
              <a:rPr lang="en-GB" sz="2800" i="1" dirty="0" err="1"/>
              <a:t>Nyfortolkning</a:t>
            </a:r>
            <a:r>
              <a:rPr lang="en-GB" sz="2800" i="1" dirty="0"/>
              <a:t> </a:t>
            </a:r>
            <a:r>
              <a:rPr lang="en-GB" sz="2800" i="1" dirty="0" err="1"/>
              <a:t>af</a:t>
            </a:r>
            <a:r>
              <a:rPr lang="en-GB" sz="2800" i="1" dirty="0"/>
              <a:t> </a:t>
            </a:r>
            <a:r>
              <a:rPr lang="en-GB" sz="2800" i="1" dirty="0" err="1"/>
              <a:t>forandringen</a:t>
            </a:r>
            <a:r>
              <a:rPr lang="en-GB" sz="2800" i="1" dirty="0"/>
              <a:t> qua den </a:t>
            </a:r>
            <a:r>
              <a:rPr lang="en-GB" sz="2800" i="1" dirty="0" err="1"/>
              <a:t>eksisterende</a:t>
            </a:r>
            <a:r>
              <a:rPr lang="en-GB" sz="2800" i="1" dirty="0"/>
              <a:t> kultur.</a:t>
            </a:r>
          </a:p>
          <a:p>
            <a:pPr marL="585788" lvl="1" indent="-292100">
              <a:lnSpc>
                <a:spcPct val="95000"/>
              </a:lnSpc>
              <a:buFont typeface="Wingdings" pitchFamily="2" charset="2"/>
              <a:buChar char="Ø"/>
              <a:defRPr/>
            </a:pPr>
            <a:r>
              <a:rPr lang="en-GB" sz="2800" i="1" dirty="0" err="1"/>
              <a:t>Manglende</a:t>
            </a:r>
            <a:r>
              <a:rPr lang="en-GB" sz="2800" i="1" dirty="0"/>
              <a:t> </a:t>
            </a:r>
            <a:r>
              <a:rPr lang="en-GB" sz="2800" i="1" dirty="0" err="1"/>
              <a:t>sammenhæng</a:t>
            </a:r>
            <a:r>
              <a:rPr lang="en-GB" sz="2800" i="1" dirty="0"/>
              <a:t> med </a:t>
            </a:r>
            <a:r>
              <a:rPr lang="en-GB" sz="2800" i="1" dirty="0" err="1"/>
              <a:t>andre</a:t>
            </a:r>
            <a:r>
              <a:rPr lang="en-GB" sz="2800" i="1" dirty="0"/>
              <a:t> </a:t>
            </a:r>
            <a:r>
              <a:rPr lang="en-GB" sz="2800" i="1" dirty="0" err="1"/>
              <a:t>aktiviteter</a:t>
            </a:r>
            <a:r>
              <a:rPr lang="en-GB" sz="2800" i="1" dirty="0"/>
              <a:t>.</a:t>
            </a:r>
          </a:p>
          <a:p>
            <a:pPr marL="585788" lvl="1" indent="-292100">
              <a:lnSpc>
                <a:spcPct val="95000"/>
              </a:lnSpc>
              <a:buFont typeface="Wingdings" pitchFamily="2" charset="2"/>
              <a:buChar char="Ø"/>
              <a:defRPr/>
            </a:pPr>
            <a:r>
              <a:rPr lang="en-GB" sz="2800" i="1" dirty="0" err="1"/>
              <a:t>Manglende</a:t>
            </a:r>
            <a:r>
              <a:rPr lang="en-GB" sz="2800" i="1" dirty="0"/>
              <a:t> </a:t>
            </a:r>
            <a:r>
              <a:rPr lang="en-GB" sz="2800" i="1" dirty="0" err="1"/>
              <a:t>engageret</a:t>
            </a:r>
            <a:r>
              <a:rPr lang="en-GB" sz="2800" i="1" dirty="0"/>
              <a:t> </a:t>
            </a:r>
            <a:r>
              <a:rPr lang="en-GB" sz="2800" i="1" dirty="0" err="1"/>
              <a:t>adfærd</a:t>
            </a:r>
            <a:r>
              <a:rPr lang="en-GB" sz="2800" i="1" dirty="0"/>
              <a:t> (only compliance).</a:t>
            </a:r>
          </a:p>
          <a:p>
            <a:pPr marL="585788" lvl="1" indent="-292100">
              <a:lnSpc>
                <a:spcPct val="95000"/>
              </a:lnSpc>
              <a:buFont typeface="Wingdings" pitchFamily="2" charset="2"/>
              <a:buChar char="Ø"/>
              <a:defRPr/>
            </a:pPr>
            <a:r>
              <a:rPr lang="en-GB" sz="2800" i="1" dirty="0" err="1"/>
              <a:t>Mistolker</a:t>
            </a:r>
            <a:r>
              <a:rPr lang="en-GB" sz="2800" i="1" dirty="0"/>
              <a:t> </a:t>
            </a:r>
            <a:r>
              <a:rPr lang="en-GB" sz="2800" i="1" dirty="0" err="1"/>
              <a:t>tilbageholdenhed</a:t>
            </a:r>
            <a:r>
              <a:rPr lang="en-GB" sz="2800" i="1" dirty="0"/>
              <a:t> </a:t>
            </a:r>
            <a:r>
              <a:rPr lang="en-GB" sz="2800" i="1" dirty="0" err="1"/>
              <a:t>og</a:t>
            </a:r>
            <a:r>
              <a:rPr lang="en-GB" sz="2800" i="1" dirty="0"/>
              <a:t> </a:t>
            </a:r>
            <a:r>
              <a:rPr lang="en-GB" sz="2800" i="1" dirty="0" err="1"/>
              <a:t>modstand</a:t>
            </a:r>
            <a:r>
              <a:rPr lang="en-GB" sz="2800" i="1" dirty="0"/>
              <a:t>.</a:t>
            </a:r>
          </a:p>
          <a:p>
            <a:pPr marL="585788" lvl="1" indent="-292100">
              <a:lnSpc>
                <a:spcPct val="95000"/>
              </a:lnSpc>
              <a:buFont typeface="Wingdings" pitchFamily="2" charset="2"/>
              <a:buChar char="Ø"/>
              <a:defRPr/>
            </a:pPr>
            <a:r>
              <a:rPr lang="en-GB" sz="2800" i="1" dirty="0" err="1"/>
              <a:t>Brudte</a:t>
            </a:r>
            <a:r>
              <a:rPr lang="en-GB" sz="2800" i="1" dirty="0"/>
              <a:t> </a:t>
            </a:r>
            <a:r>
              <a:rPr lang="en-GB" sz="2800" i="1" dirty="0" err="1"/>
              <a:t>aftaler</a:t>
            </a:r>
            <a:r>
              <a:rPr lang="en-GB" sz="2800" i="1" dirty="0"/>
              <a:t> </a:t>
            </a:r>
            <a:r>
              <a:rPr lang="en-GB" sz="2800" i="1" dirty="0" err="1"/>
              <a:t>og</a:t>
            </a:r>
            <a:r>
              <a:rPr lang="en-GB" sz="2800" i="1" dirty="0"/>
              <a:t> </a:t>
            </a:r>
            <a:r>
              <a:rPr lang="en-GB" sz="2800" i="1" dirty="0" err="1"/>
              <a:t>nedbrydelse</a:t>
            </a:r>
            <a:r>
              <a:rPr lang="en-GB" sz="2800" i="1" dirty="0"/>
              <a:t> </a:t>
            </a:r>
            <a:r>
              <a:rPr lang="en-GB" sz="2800" i="1" dirty="0" err="1"/>
              <a:t>af</a:t>
            </a:r>
            <a:r>
              <a:rPr lang="en-GB" sz="2800" i="1" dirty="0"/>
              <a:t> </a:t>
            </a:r>
            <a:r>
              <a:rPr lang="en-GB" sz="2800" i="1" dirty="0" err="1"/>
              <a:t>tillid</a:t>
            </a:r>
            <a:r>
              <a:rPr lang="en-GB" sz="2800" i="1" dirty="0"/>
              <a:t> </a:t>
            </a:r>
            <a:r>
              <a:rPr lang="en-GB" sz="2800" i="1" dirty="0" err="1"/>
              <a:t>til</a:t>
            </a:r>
            <a:r>
              <a:rPr lang="en-GB" sz="2800" i="1" dirty="0"/>
              <a:t> </a:t>
            </a:r>
            <a:r>
              <a:rPr lang="en-GB" sz="2800" i="1" dirty="0" err="1"/>
              <a:t>ledelsen</a:t>
            </a:r>
            <a:r>
              <a:rPr lang="en-GB" sz="2800" i="1" dirty="0"/>
              <a:t>.</a:t>
            </a:r>
          </a:p>
          <a:p>
            <a:pPr marL="293688" lvl="1">
              <a:lnSpc>
                <a:spcPct val="95000"/>
              </a:lnSpc>
              <a:defRPr/>
            </a:pPr>
            <a:endParaRPr lang="en-GB" sz="2800" i="1" dirty="0"/>
          </a:p>
          <a:p>
            <a:r>
              <a:rPr lang="da-DK" dirty="0"/>
              <a:t>                     Kan vandfaldsmodellen hjælpe os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85298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0B4273-E943-1C47-8866-5396A4440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i="1" dirty="0"/>
              <a:t>”</a:t>
            </a:r>
            <a:r>
              <a:rPr lang="da-DK" i="1" dirty="0" err="1"/>
              <a:t>Culture</a:t>
            </a:r>
            <a:r>
              <a:rPr lang="da-DK" i="1" dirty="0"/>
              <a:t> </a:t>
            </a:r>
            <a:r>
              <a:rPr lang="da-DK" i="1" dirty="0" err="1"/>
              <a:t>eats</a:t>
            </a:r>
            <a:r>
              <a:rPr lang="da-DK" i="1" dirty="0"/>
              <a:t> </a:t>
            </a:r>
            <a:r>
              <a:rPr lang="da-DK" i="1" dirty="0" err="1"/>
              <a:t>strategy</a:t>
            </a:r>
            <a:r>
              <a:rPr lang="da-DK" i="1" dirty="0"/>
              <a:t> for </a:t>
            </a:r>
            <a:r>
              <a:rPr lang="da-DK" i="1" dirty="0" err="1"/>
              <a:t>breakfast</a:t>
            </a:r>
            <a:r>
              <a:rPr lang="da-DK" i="1" dirty="0"/>
              <a:t>”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93A96D94-B95F-8743-9E97-D6BA52A9D8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805353" y="2021742"/>
            <a:ext cx="5016010" cy="3730659"/>
          </a:xfrm>
        </p:spPr>
      </p:pic>
    </p:spTree>
    <p:extLst>
      <p:ext uri="{BB962C8B-B14F-4D97-AF65-F5344CB8AC3E}">
        <p14:creationId xmlns:p14="http://schemas.microsoft.com/office/powerpoint/2010/main" val="3047280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503E432-D350-864E-A3A7-ABA25FA33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176631"/>
            <a:ext cx="241441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altLang="da-DK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Forandringens udgangspunkt</a:t>
            </a:r>
            <a:r>
              <a:rPr kumimoji="0" lang="da-DK" altLang="da-DK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da-DK" altLang="da-D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Billede 4">
            <a:extLst>
              <a:ext uri="{FF2B5EF4-FFF2-40B4-BE49-F238E27FC236}">
                <a16:creationId xmlns:a16="http://schemas.microsoft.com/office/drawing/2014/main" id="{BC129CA2-837A-F540-8CCB-26D8BADB88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6740"/>
            <a:ext cx="12192000" cy="55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850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8FED10F7-34AA-5D4B-8F4E-A36C1F820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33855"/>
            <a:ext cx="12192000" cy="5924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6BE21377-3657-0041-9E1D-ECB56BE2071B}"/>
              </a:ext>
            </a:extLst>
          </p:cNvPr>
          <p:cNvSpPr txBox="1"/>
          <p:nvPr/>
        </p:nvSpPr>
        <p:spPr>
          <a:xfrm>
            <a:off x="367748" y="337930"/>
            <a:ext cx="49732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000" b="1" dirty="0"/>
              <a:t>3 forskellige Implementerings strategier</a:t>
            </a:r>
          </a:p>
        </p:txBody>
      </p:sp>
    </p:spTree>
    <p:extLst>
      <p:ext uri="{BB962C8B-B14F-4D97-AF65-F5344CB8AC3E}">
        <p14:creationId xmlns:p14="http://schemas.microsoft.com/office/powerpoint/2010/main" val="2374444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7A1FB8-B8EA-FB47-88DE-EF607191D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Implementeringsstrategier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3C08757-3D6F-9C4B-BD4A-3BB2D217C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919806" cy="34506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a-DK" sz="2400" i="1" dirty="0"/>
              <a:t>a) </a:t>
            </a:r>
            <a:r>
              <a:rPr lang="da-DK" sz="2400" i="1" u="sng" dirty="0"/>
              <a:t>Gør det </a:t>
            </a:r>
            <a:r>
              <a:rPr lang="da-DK" sz="2400" i="1" dirty="0"/>
              <a:t>– ”just do it” </a:t>
            </a:r>
            <a:br>
              <a:rPr lang="da-DK" sz="2400" i="1" dirty="0"/>
            </a:br>
            <a:r>
              <a:rPr lang="da-DK" dirty="0"/>
              <a:t>	(topstyret tilgang, topstyret implementering) </a:t>
            </a:r>
            <a:r>
              <a:rPr lang="da-DK" dirty="0">
                <a:solidFill>
                  <a:srgbClr val="FF0000"/>
                </a:solidFill>
              </a:rPr>
              <a:t>-  Ejerskab!!</a:t>
            </a:r>
            <a:endParaRPr lang="da-DK" dirty="0"/>
          </a:p>
          <a:p>
            <a:pPr marL="0" indent="0">
              <a:buNone/>
            </a:pPr>
            <a:r>
              <a:rPr lang="da-DK" sz="2400" i="1" dirty="0"/>
              <a:t>b) </a:t>
            </a:r>
            <a:r>
              <a:rPr lang="da-DK" sz="2400" i="1" u="sng" dirty="0"/>
              <a:t>Tag selv </a:t>
            </a:r>
            <a:r>
              <a:rPr lang="da-DK" sz="2400" i="1" dirty="0"/>
              <a:t>– Værsgo’ at hente selv</a:t>
            </a:r>
            <a:br>
              <a:rPr lang="da-DK" sz="2400" i="1" dirty="0"/>
            </a:br>
            <a:r>
              <a:rPr lang="da-DK" dirty="0"/>
              <a:t>	(centralt udviklet løsning, decentralt ansvar for implementering) </a:t>
            </a:r>
            <a:r>
              <a:rPr lang="da-DK" dirty="0">
                <a:solidFill>
                  <a:srgbClr val="FF0000"/>
                </a:solidFill>
              </a:rPr>
              <a:t>– Gør de det, vil de det ?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c) </a:t>
            </a:r>
            <a:r>
              <a:rPr lang="da-DK" sz="2400" i="1" u="sng" dirty="0"/>
              <a:t>Tæt på </a:t>
            </a:r>
            <a:r>
              <a:rPr lang="da-DK" sz="2400" i="1" dirty="0"/>
              <a:t>– Vi går først når det virker</a:t>
            </a:r>
            <a:br>
              <a:rPr lang="da-DK" i="1" dirty="0"/>
            </a:br>
            <a:r>
              <a:rPr lang="da-DK" i="1" dirty="0"/>
              <a:t>	(Centralt udviklet løsning, decentral enhed implementerer) </a:t>
            </a:r>
            <a:r>
              <a:rPr lang="da-DK" i="1" dirty="0">
                <a:solidFill>
                  <a:srgbClr val="FF0000"/>
                </a:solidFill>
              </a:rPr>
              <a:t>- Ressourcekrævende</a:t>
            </a:r>
            <a:endParaRPr lang="da-DK" i="1" dirty="0"/>
          </a:p>
          <a:p>
            <a:pPr marL="0" indent="0">
              <a:buNone/>
            </a:pPr>
            <a:r>
              <a:rPr lang="da-DK" sz="2400" i="1" dirty="0"/>
              <a:t>d) </a:t>
            </a:r>
            <a:r>
              <a:rPr lang="da-DK" sz="2400" i="1" u="sng" dirty="0"/>
              <a:t>Sammen</a:t>
            </a:r>
            <a:r>
              <a:rPr lang="da-DK" sz="2400" i="1" dirty="0"/>
              <a:t> – Vi gør det i fællesskab</a:t>
            </a:r>
            <a:br>
              <a:rPr lang="da-DK" sz="2400" i="1" dirty="0"/>
            </a:br>
            <a:r>
              <a:rPr lang="da-DK" sz="2400" i="1" dirty="0"/>
              <a:t>	</a:t>
            </a:r>
            <a:r>
              <a:rPr lang="da-DK" i="1" dirty="0"/>
              <a:t>(Topstyret mål, decentral udvikling af vejen derhen) </a:t>
            </a:r>
            <a:r>
              <a:rPr lang="da-DK" i="1" dirty="0">
                <a:solidFill>
                  <a:srgbClr val="FF0000"/>
                </a:solidFill>
              </a:rPr>
              <a:t>– Manglende fremdrift hvis mangel på kompetence</a:t>
            </a:r>
            <a:endParaRPr lang="da-DK" sz="2400" i="1" dirty="0"/>
          </a:p>
        </p:txBody>
      </p:sp>
    </p:spTree>
    <p:extLst>
      <p:ext uri="{BB962C8B-B14F-4D97-AF65-F5344CB8AC3E}">
        <p14:creationId xmlns:p14="http://schemas.microsoft.com/office/powerpoint/2010/main" val="270353258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Galleri</Template>
  <TotalTime>100</TotalTime>
  <Words>337</Words>
  <Application>Microsoft Macintosh PowerPoint</Application>
  <PresentationFormat>Widescreen</PresentationFormat>
  <Paragraphs>67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Wingdings</vt:lpstr>
      <vt:lpstr>Galleri</vt:lpstr>
      <vt:lpstr>Strategi – det er det vi gør !!</vt:lpstr>
      <vt:lpstr>70% af alle forandringstiltag lykkedes ikke !</vt:lpstr>
      <vt:lpstr>Kotters 8 step som Vandfaldsmodel - overblik og indblik</vt:lpstr>
      <vt:lpstr>Virkelighedens iterationer - hvilke muligheder opstår ?</vt:lpstr>
      <vt:lpstr>PowerPoint-præsentation</vt:lpstr>
      <vt:lpstr>”Culture eats strategy for breakfast”</vt:lpstr>
      <vt:lpstr>PowerPoint-præsentation</vt:lpstr>
      <vt:lpstr>PowerPoint-præsentation</vt:lpstr>
      <vt:lpstr>Implementeringsstrategier</vt:lpstr>
      <vt:lpstr>En succesfuld forandringsproces skal forankres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 – det er det vi gør !!</dc:title>
  <dc:creator>Henrik Baadsgaard</dc:creator>
  <cp:lastModifiedBy>Henrik Baadsgaard</cp:lastModifiedBy>
  <cp:revision>10</cp:revision>
  <cp:lastPrinted>2022-02-28T08:22:03Z</cp:lastPrinted>
  <dcterms:created xsi:type="dcterms:W3CDTF">2022-02-25T07:48:24Z</dcterms:created>
  <dcterms:modified xsi:type="dcterms:W3CDTF">2022-02-28T08:27:05Z</dcterms:modified>
</cp:coreProperties>
</file>