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94" r:id="rId3"/>
    <p:sldId id="276" r:id="rId4"/>
    <p:sldId id="279" r:id="rId5"/>
    <p:sldId id="256" r:id="rId6"/>
    <p:sldId id="292" r:id="rId7"/>
    <p:sldId id="290" r:id="rId8"/>
    <p:sldId id="288" r:id="rId9"/>
    <p:sldId id="296" r:id="rId10"/>
    <p:sldId id="299" r:id="rId11"/>
    <p:sldId id="295" r:id="rId12"/>
    <p:sldId id="298" r:id="rId13"/>
    <p:sldId id="300" r:id="rId14"/>
    <p:sldId id="297" r:id="rId1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87ABE"/>
    <a:srgbClr val="0099FF"/>
    <a:srgbClr val="28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81B90-36C2-4292-8987-3820363CC1BF}" v="5" dt="2025-12-09T10:23:34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815F694E-AF3C-4964-8926-82B45BF77F79}"/>
    <pc:docChg chg="undo custSel addSld modSld sldOrd">
      <pc:chgData name="Michael Johansen" userId="1654db0d-e0fc-417e-a7fb-d23bfd0af3cf" providerId="ADAL" clId="{815F694E-AF3C-4964-8926-82B45BF77F79}" dt="2025-12-09T15:42:27.164" v="1299" actId="1037"/>
      <pc:docMkLst>
        <pc:docMk/>
      </pc:docMkLst>
      <pc:sldChg chg="modSp mod">
        <pc:chgData name="Michael Johansen" userId="1654db0d-e0fc-417e-a7fb-d23bfd0af3cf" providerId="ADAL" clId="{815F694E-AF3C-4964-8926-82B45BF77F79}" dt="2025-12-09T08:20:04.944" v="9" actId="20577"/>
        <pc:sldMkLst>
          <pc:docMk/>
          <pc:sldMk cId="1694309734" sldId="280"/>
        </pc:sldMkLst>
        <pc:spChg chg="mod">
          <ac:chgData name="Michael Johansen" userId="1654db0d-e0fc-417e-a7fb-d23bfd0af3cf" providerId="ADAL" clId="{815F694E-AF3C-4964-8926-82B45BF77F79}" dt="2025-12-09T08:20:04.944" v="9" actId="20577"/>
          <ac:spMkLst>
            <pc:docMk/>
            <pc:sldMk cId="1694309734" sldId="280"/>
            <ac:spMk id="3" creationId="{5717FC0A-7FAD-514A-0335-B99D93B134D5}"/>
          </ac:spMkLst>
        </pc:spChg>
      </pc:sldChg>
      <pc:sldChg chg="addSp delSp modSp add mod">
        <pc:chgData name="Michael Johansen" userId="1654db0d-e0fc-417e-a7fb-d23bfd0af3cf" providerId="ADAL" clId="{815F694E-AF3C-4964-8926-82B45BF77F79}" dt="2025-12-09T09:41:14.115" v="1015" actId="1038"/>
        <pc:sldMkLst>
          <pc:docMk/>
          <pc:sldMk cId="3592869776" sldId="288"/>
        </pc:sldMkLst>
        <pc:spChg chg="del mod ord">
          <ac:chgData name="Michael Johansen" userId="1654db0d-e0fc-417e-a7fb-d23bfd0af3cf" providerId="ADAL" clId="{815F694E-AF3C-4964-8926-82B45BF77F79}" dt="2025-12-09T09:23:54.196" v="816" actId="21"/>
          <ac:spMkLst>
            <pc:docMk/>
            <pc:sldMk cId="3592869776" sldId="288"/>
            <ac:spMk id="9" creationId="{12C3DC2F-5104-5BB5-8DD3-FFC99148CA4B}"/>
          </ac:spMkLst>
        </pc:spChg>
        <pc:spChg chg="mod ord">
          <ac:chgData name="Michael Johansen" userId="1654db0d-e0fc-417e-a7fb-d23bfd0af3cf" providerId="ADAL" clId="{815F694E-AF3C-4964-8926-82B45BF77F79}" dt="2025-12-09T09:23:58.382" v="842" actId="1036"/>
          <ac:spMkLst>
            <pc:docMk/>
            <pc:sldMk cId="3592869776" sldId="288"/>
            <ac:spMk id="10" creationId="{BA37BCD9-F4B4-482F-B4EE-F8A738D98638}"/>
          </ac:spMkLst>
        </pc:spChg>
        <pc:picChg chg="add del mod">
          <ac:chgData name="Michael Johansen" userId="1654db0d-e0fc-417e-a7fb-d23bfd0af3cf" providerId="ADAL" clId="{815F694E-AF3C-4964-8926-82B45BF77F79}" dt="2025-12-09T09:20:32.893" v="758" actId="21"/>
          <ac:picMkLst>
            <pc:docMk/>
            <pc:sldMk cId="3592869776" sldId="288"/>
            <ac:picMk id="4" creationId="{12017C98-8D71-31D9-B588-5A859204CBD1}"/>
          </ac:picMkLst>
        </pc:picChg>
        <pc:picChg chg="del">
          <ac:chgData name="Michael Johansen" userId="1654db0d-e0fc-417e-a7fb-d23bfd0af3cf" providerId="ADAL" clId="{815F694E-AF3C-4964-8926-82B45BF77F79}" dt="2025-12-09T09:18:24.408" v="681" actId="21"/>
          <ac:picMkLst>
            <pc:docMk/>
            <pc:sldMk cId="3592869776" sldId="288"/>
            <ac:picMk id="5" creationId="{8BE98BF3-D9EF-22AB-3B3F-ABA3290AD6CF}"/>
          </ac:picMkLst>
        </pc:picChg>
        <pc:picChg chg="add del mod">
          <ac:chgData name="Michael Johansen" userId="1654db0d-e0fc-417e-a7fb-d23bfd0af3cf" providerId="ADAL" clId="{815F694E-AF3C-4964-8926-82B45BF77F79}" dt="2025-12-09T09:39:45.555" v="982" actId="21"/>
          <ac:picMkLst>
            <pc:docMk/>
            <pc:sldMk cId="3592869776" sldId="288"/>
            <ac:picMk id="12" creationId="{AB3BF9CC-D0A8-3927-B767-04DF8BAF4B3C}"/>
          </ac:picMkLst>
        </pc:picChg>
        <pc:picChg chg="add mod ord">
          <ac:chgData name="Michael Johansen" userId="1654db0d-e0fc-417e-a7fb-d23bfd0af3cf" providerId="ADAL" clId="{815F694E-AF3C-4964-8926-82B45BF77F79}" dt="2025-12-09T09:41:14.115" v="1015" actId="1038"/>
          <ac:picMkLst>
            <pc:docMk/>
            <pc:sldMk cId="3592869776" sldId="288"/>
            <ac:picMk id="14" creationId="{B314DA71-5D0D-98E6-F337-F4F67505DE76}"/>
          </ac:picMkLst>
        </pc:picChg>
      </pc:sldChg>
      <pc:sldChg chg="modSp mod">
        <pc:chgData name="Michael Johansen" userId="1654db0d-e0fc-417e-a7fb-d23bfd0af3cf" providerId="ADAL" clId="{815F694E-AF3C-4964-8926-82B45BF77F79}" dt="2025-12-09T09:30:27.753" v="865" actId="20577"/>
        <pc:sldMkLst>
          <pc:docMk/>
          <pc:sldMk cId="3252652448" sldId="290"/>
        </pc:sldMkLst>
        <pc:spChg chg="mod">
          <ac:chgData name="Michael Johansen" userId="1654db0d-e0fc-417e-a7fb-d23bfd0af3cf" providerId="ADAL" clId="{815F694E-AF3C-4964-8926-82B45BF77F79}" dt="2025-12-09T09:30:27.753" v="865" actId="20577"/>
          <ac:spMkLst>
            <pc:docMk/>
            <pc:sldMk cId="3252652448" sldId="290"/>
            <ac:spMk id="9" creationId="{B828C8A7-B1DA-4A74-4582-AC427418D5F8}"/>
          </ac:spMkLst>
        </pc:spChg>
      </pc:sldChg>
      <pc:sldChg chg="addSp delSp modSp mod ord">
        <pc:chgData name="Michael Johansen" userId="1654db0d-e0fc-417e-a7fb-d23bfd0af3cf" providerId="ADAL" clId="{815F694E-AF3C-4964-8926-82B45BF77F79}" dt="2025-12-09T09:16:53.224" v="680" actId="1035"/>
        <pc:sldMkLst>
          <pc:docMk/>
          <pc:sldMk cId="3399801580" sldId="292"/>
        </pc:sldMkLst>
        <pc:spChg chg="del">
          <ac:chgData name="Michael Johansen" userId="1654db0d-e0fc-417e-a7fb-d23bfd0af3cf" providerId="ADAL" clId="{815F694E-AF3C-4964-8926-82B45BF77F79}" dt="2025-12-09T08:21:02.645" v="17" actId="21"/>
          <ac:spMkLst>
            <pc:docMk/>
            <pc:sldMk cId="3399801580" sldId="292"/>
            <ac:spMk id="10" creationId="{D9AE190D-A9BC-F5B2-4290-DAA24C745AB9}"/>
          </ac:spMkLst>
        </pc:spChg>
        <pc:spChg chg="del">
          <ac:chgData name="Michael Johansen" userId="1654db0d-e0fc-417e-a7fb-d23bfd0af3cf" providerId="ADAL" clId="{815F694E-AF3C-4964-8926-82B45BF77F79}" dt="2025-12-09T08:21:05.350" v="18" actId="21"/>
          <ac:spMkLst>
            <pc:docMk/>
            <pc:sldMk cId="3399801580" sldId="292"/>
            <ac:spMk id="11" creationId="{2534DA2B-2881-DF16-2B48-2A411C977103}"/>
          </ac:spMkLst>
        </pc:spChg>
        <pc:spChg chg="add mod">
          <ac:chgData name="Michael Johansen" userId="1654db0d-e0fc-417e-a7fb-d23bfd0af3cf" providerId="ADAL" clId="{815F694E-AF3C-4964-8926-82B45BF77F79}" dt="2025-12-09T09:16:53.224" v="680" actId="1035"/>
          <ac:spMkLst>
            <pc:docMk/>
            <pc:sldMk cId="3399801580" sldId="292"/>
            <ac:spMk id="12" creationId="{B99A5859-BD26-52D6-47F1-D9E97029F192}"/>
          </ac:spMkLst>
        </pc:spChg>
        <pc:spChg chg="add mod">
          <ac:chgData name="Michael Johansen" userId="1654db0d-e0fc-417e-a7fb-d23bfd0af3cf" providerId="ADAL" clId="{815F694E-AF3C-4964-8926-82B45BF77F79}" dt="2025-12-09T09:13:51.027" v="608" actId="1076"/>
          <ac:spMkLst>
            <pc:docMk/>
            <pc:sldMk cId="3399801580" sldId="292"/>
            <ac:spMk id="15" creationId="{C640F010-C0F0-5004-7751-100C63062C24}"/>
          </ac:spMkLst>
        </pc:spChg>
        <pc:picChg chg="del">
          <ac:chgData name="Michael Johansen" userId="1654db0d-e0fc-417e-a7fb-d23bfd0af3cf" providerId="ADAL" clId="{815F694E-AF3C-4964-8926-82B45BF77F79}" dt="2025-12-09T08:20:52.214" v="15" actId="21"/>
          <ac:picMkLst>
            <pc:docMk/>
            <pc:sldMk cId="3399801580" sldId="292"/>
            <ac:picMk id="4" creationId="{D93098B1-416E-5EDF-415A-1ECDA4FE25E5}"/>
          </ac:picMkLst>
        </pc:picChg>
        <pc:picChg chg="add mod">
          <ac:chgData name="Michael Johansen" userId="1654db0d-e0fc-417e-a7fb-d23bfd0af3cf" providerId="ADAL" clId="{815F694E-AF3C-4964-8926-82B45BF77F79}" dt="2025-12-09T09:13:46.286" v="607" actId="1037"/>
          <ac:picMkLst>
            <pc:docMk/>
            <pc:sldMk cId="3399801580" sldId="292"/>
            <ac:picMk id="5" creationId="{BCF13C15-24B8-66EB-1C61-700594ABE2A1}"/>
          </ac:picMkLst>
        </pc:picChg>
        <pc:picChg chg="del">
          <ac:chgData name="Michael Johansen" userId="1654db0d-e0fc-417e-a7fb-d23bfd0af3cf" providerId="ADAL" clId="{815F694E-AF3C-4964-8926-82B45BF77F79}" dt="2025-12-09T08:20:55.560" v="16" actId="21"/>
          <ac:picMkLst>
            <pc:docMk/>
            <pc:sldMk cId="3399801580" sldId="292"/>
            <ac:picMk id="9" creationId="{6FAC8A66-2943-2CC2-007B-04D4928536B4}"/>
          </ac:picMkLst>
        </pc:picChg>
        <pc:picChg chg="add mod">
          <ac:chgData name="Michael Johansen" userId="1654db0d-e0fc-417e-a7fb-d23bfd0af3cf" providerId="ADAL" clId="{815F694E-AF3C-4964-8926-82B45BF77F79}" dt="2025-12-09T09:13:04.837" v="519" actId="1037"/>
          <ac:picMkLst>
            <pc:docMk/>
            <pc:sldMk cId="3399801580" sldId="292"/>
            <ac:picMk id="14" creationId="{13D619D3-2271-F3F4-2B45-7C53ACAE9958}"/>
          </ac:picMkLst>
        </pc:picChg>
      </pc:sldChg>
      <pc:sldChg chg="addSp delSp modSp mod">
        <pc:chgData name="Michael Johansen" userId="1654db0d-e0fc-417e-a7fb-d23bfd0af3cf" providerId="ADAL" clId="{815F694E-AF3C-4964-8926-82B45BF77F79}" dt="2025-12-09T09:29:46.955" v="844" actId="14100"/>
        <pc:sldMkLst>
          <pc:docMk/>
          <pc:sldMk cId="351662611" sldId="295"/>
        </pc:sldMkLst>
        <pc:picChg chg="add mod">
          <ac:chgData name="Michael Johansen" userId="1654db0d-e0fc-417e-a7fb-d23bfd0af3cf" providerId="ADAL" clId="{815F694E-AF3C-4964-8926-82B45BF77F79}" dt="2025-12-09T09:29:46.955" v="844" actId="14100"/>
          <ac:picMkLst>
            <pc:docMk/>
            <pc:sldMk cId="351662611" sldId="295"/>
            <ac:picMk id="4" creationId="{A91A32C6-9BBC-D5A1-21D9-CA6F7BD2C384}"/>
          </ac:picMkLst>
        </pc:picChg>
        <pc:picChg chg="del">
          <ac:chgData name="Michael Johansen" userId="1654db0d-e0fc-417e-a7fb-d23bfd0af3cf" providerId="ADAL" clId="{815F694E-AF3C-4964-8926-82B45BF77F79}" dt="2025-12-09T09:20:40.344" v="759" actId="21"/>
          <ac:picMkLst>
            <pc:docMk/>
            <pc:sldMk cId="351662611" sldId="295"/>
            <ac:picMk id="13" creationId="{16F7EA08-EE74-1AA2-B997-187753A33C3A}"/>
          </ac:picMkLst>
        </pc:picChg>
      </pc:sldChg>
      <pc:sldChg chg="addSp modSp add mod">
        <pc:chgData name="Michael Johansen" userId="1654db0d-e0fc-417e-a7fb-d23bfd0af3cf" providerId="ADAL" clId="{815F694E-AF3C-4964-8926-82B45BF77F79}" dt="2025-12-09T09:32:25.958" v="978" actId="113"/>
        <pc:sldMkLst>
          <pc:docMk/>
          <pc:sldMk cId="3834879458" sldId="296"/>
        </pc:sldMkLst>
        <pc:spChg chg="add mod">
          <ac:chgData name="Michael Johansen" userId="1654db0d-e0fc-417e-a7fb-d23bfd0af3cf" providerId="ADAL" clId="{815F694E-AF3C-4964-8926-82B45BF77F79}" dt="2025-12-09T09:32:25.958" v="978" actId="113"/>
          <ac:spMkLst>
            <pc:docMk/>
            <pc:sldMk cId="3834879458" sldId="296"/>
            <ac:spMk id="3" creationId="{9C9DFD6C-D08B-92D2-3F5D-B3D3CAA8C83A}"/>
          </ac:spMkLst>
        </pc:spChg>
      </pc:sldChg>
      <pc:sldChg chg="addSp delSp modSp add mod">
        <pc:chgData name="Michael Johansen" userId="1654db0d-e0fc-417e-a7fb-d23bfd0af3cf" providerId="ADAL" clId="{815F694E-AF3C-4964-8926-82B45BF77F79}" dt="2025-12-09T09:45:30.501" v="1030" actId="1035"/>
        <pc:sldMkLst>
          <pc:docMk/>
          <pc:sldMk cId="1773685191" sldId="297"/>
        </pc:sldMkLst>
        <pc:picChg chg="del">
          <ac:chgData name="Michael Johansen" userId="1654db0d-e0fc-417e-a7fb-d23bfd0af3cf" providerId="ADAL" clId="{815F694E-AF3C-4964-8926-82B45BF77F79}" dt="2025-12-09T09:32:49.555" v="980" actId="21"/>
          <ac:picMkLst>
            <pc:docMk/>
            <pc:sldMk cId="1773685191" sldId="297"/>
            <ac:picMk id="4" creationId="{EE264E3F-0513-6F3D-AF72-25C60E49564C}"/>
          </ac:picMkLst>
        </pc:picChg>
        <pc:picChg chg="add mod">
          <ac:chgData name="Michael Johansen" userId="1654db0d-e0fc-417e-a7fb-d23bfd0af3cf" providerId="ADAL" clId="{815F694E-AF3C-4964-8926-82B45BF77F79}" dt="2025-12-09T09:45:30.501" v="1030" actId="1035"/>
          <ac:picMkLst>
            <pc:docMk/>
            <pc:sldMk cId="1773685191" sldId="297"/>
            <ac:picMk id="5" creationId="{F1C2D72B-631A-2C63-6496-ED79C1F82A58}"/>
          </ac:picMkLst>
        </pc:picChg>
      </pc:sldChg>
      <pc:sldChg chg="addSp modSp add mod ord">
        <pc:chgData name="Michael Johansen" userId="1654db0d-e0fc-417e-a7fb-d23bfd0af3cf" providerId="ADAL" clId="{815F694E-AF3C-4964-8926-82B45BF77F79}" dt="2025-12-09T09:47:36.078" v="1057"/>
        <pc:sldMkLst>
          <pc:docMk/>
          <pc:sldMk cId="275383518" sldId="298"/>
        </pc:sldMkLst>
        <pc:picChg chg="add mod">
          <ac:chgData name="Michael Johansen" userId="1654db0d-e0fc-417e-a7fb-d23bfd0af3cf" providerId="ADAL" clId="{815F694E-AF3C-4964-8926-82B45BF77F79}" dt="2025-12-09T09:46:44.230" v="1055" actId="1037"/>
          <ac:picMkLst>
            <pc:docMk/>
            <pc:sldMk cId="275383518" sldId="298"/>
            <ac:picMk id="4" creationId="{A91970A0-F578-4F16-64B9-E59C62AA0CAD}"/>
          </ac:picMkLst>
        </pc:picChg>
      </pc:sldChg>
      <pc:sldChg chg="addSp delSp modSp add mod ord">
        <pc:chgData name="Michael Johansen" userId="1654db0d-e0fc-417e-a7fb-d23bfd0af3cf" providerId="ADAL" clId="{815F694E-AF3C-4964-8926-82B45BF77F79}" dt="2025-12-09T10:24:53.003" v="1261" actId="5793"/>
        <pc:sldMkLst>
          <pc:docMk/>
          <pc:sldMk cId="1972119013" sldId="299"/>
        </pc:sldMkLst>
        <pc:spChg chg="add mod">
          <ac:chgData name="Michael Johansen" userId="1654db0d-e0fc-417e-a7fb-d23bfd0af3cf" providerId="ADAL" clId="{815F694E-AF3C-4964-8926-82B45BF77F79}" dt="2025-12-09T10:24:53.003" v="1261" actId="5793"/>
          <ac:spMkLst>
            <pc:docMk/>
            <pc:sldMk cId="1972119013" sldId="299"/>
            <ac:spMk id="3" creationId="{02ECA139-0B0F-E270-456B-6060CAECF796}"/>
          </ac:spMkLst>
        </pc:spChg>
        <pc:picChg chg="add mod">
          <ac:chgData name="Michael Johansen" userId="1654db0d-e0fc-417e-a7fb-d23bfd0af3cf" providerId="ADAL" clId="{815F694E-AF3C-4964-8926-82B45BF77F79}" dt="2025-12-09T10:23:48.280" v="1182" actId="1076"/>
          <ac:picMkLst>
            <pc:docMk/>
            <pc:sldMk cId="1972119013" sldId="299"/>
            <ac:picMk id="4" creationId="{A8AA6C5B-E336-0977-50DE-085C6E497939}"/>
          </ac:picMkLst>
        </pc:picChg>
        <pc:picChg chg="del">
          <ac:chgData name="Michael Johansen" userId="1654db0d-e0fc-417e-a7fb-d23bfd0af3cf" providerId="ADAL" clId="{815F694E-AF3C-4964-8926-82B45BF77F79}" dt="2025-12-09T09:49:24.997" v="1059" actId="21"/>
          <ac:picMkLst>
            <pc:docMk/>
            <pc:sldMk cId="1972119013" sldId="299"/>
            <ac:picMk id="5" creationId="{82C64793-0019-1DBB-8759-F2F0A4F99D27}"/>
          </ac:picMkLst>
        </pc:picChg>
      </pc:sldChg>
      <pc:sldChg chg="addSp delSp modSp add mod">
        <pc:chgData name="Michael Johansen" userId="1654db0d-e0fc-417e-a7fb-d23bfd0af3cf" providerId="ADAL" clId="{815F694E-AF3C-4964-8926-82B45BF77F79}" dt="2025-12-09T15:42:27.164" v="1299" actId="1037"/>
        <pc:sldMkLst>
          <pc:docMk/>
          <pc:sldMk cId="467270340" sldId="300"/>
        </pc:sldMkLst>
        <pc:picChg chg="del">
          <ac:chgData name="Michael Johansen" userId="1654db0d-e0fc-417e-a7fb-d23bfd0af3cf" providerId="ADAL" clId="{815F694E-AF3C-4964-8926-82B45BF77F79}" dt="2025-12-09T15:38:21.662" v="1263" actId="21"/>
          <ac:picMkLst>
            <pc:docMk/>
            <pc:sldMk cId="467270340" sldId="300"/>
            <ac:picMk id="4" creationId="{2AC0F04C-DAD0-26DC-7227-52D1D2FF17E5}"/>
          </ac:picMkLst>
        </pc:picChg>
        <pc:picChg chg="add del">
          <ac:chgData name="Michael Johansen" userId="1654db0d-e0fc-417e-a7fb-d23bfd0af3cf" providerId="ADAL" clId="{815F694E-AF3C-4964-8926-82B45BF77F79}" dt="2025-12-09T15:41:11.893" v="1265" actId="21"/>
          <ac:picMkLst>
            <pc:docMk/>
            <pc:sldMk cId="467270340" sldId="300"/>
            <ac:picMk id="5" creationId="{67AB3572-F541-8698-1534-EEDCC6693EF2}"/>
          </ac:picMkLst>
        </pc:picChg>
        <pc:picChg chg="add mod">
          <ac:chgData name="Michael Johansen" userId="1654db0d-e0fc-417e-a7fb-d23bfd0af3cf" providerId="ADAL" clId="{815F694E-AF3C-4964-8926-82B45BF77F79}" dt="2025-12-09T15:42:27.164" v="1299" actId="1037"/>
          <ac:picMkLst>
            <pc:docMk/>
            <pc:sldMk cId="467270340" sldId="300"/>
            <ac:picMk id="10" creationId="{26C39AE0-BF34-F8E9-FCC3-06974B5EA1A2}"/>
          </ac:picMkLst>
        </pc:picChg>
      </pc:sldChg>
    </pc:docChg>
  </pc:docChgLst>
  <pc:docChgLst>
    <pc:chgData name="Michael Johansen" userId="1654db0d-e0fc-417e-a7fb-d23bfd0af3cf" providerId="ADAL" clId="{B793AC23-45E3-4B9B-B821-64378F4C7B23}"/>
    <pc:docChg chg="custSel addSld delSld modSld">
      <pc:chgData name="Michael Johansen" userId="1654db0d-e0fc-417e-a7fb-d23bfd0af3cf" providerId="ADAL" clId="{B793AC23-45E3-4B9B-B821-64378F4C7B23}" dt="2025-05-26T15:18:24.486" v="77" actId="2696"/>
      <pc:docMkLst>
        <pc:docMk/>
      </pc:docMkLst>
      <pc:sldChg chg="modSp mod">
        <pc:chgData name="Michael Johansen" userId="1654db0d-e0fc-417e-a7fb-d23bfd0af3cf" providerId="ADAL" clId="{B793AC23-45E3-4B9B-B821-64378F4C7B23}" dt="2025-05-26T09:57:32.665" v="9" actId="20577"/>
        <pc:sldMkLst>
          <pc:docMk/>
          <pc:sldMk cId="1694309734" sldId="280"/>
        </pc:sldMkLst>
      </pc:sldChg>
      <pc:sldChg chg="del">
        <pc:chgData name="Michael Johansen" userId="1654db0d-e0fc-417e-a7fb-d23bfd0af3cf" providerId="ADAL" clId="{B793AC23-45E3-4B9B-B821-64378F4C7B23}" dt="2025-05-26T09:57:57.895" v="11" actId="2696"/>
        <pc:sldMkLst>
          <pc:docMk/>
          <pc:sldMk cId="3464868791" sldId="287"/>
        </pc:sldMkLst>
      </pc:sldChg>
      <pc:sldChg chg="del">
        <pc:chgData name="Michael Johansen" userId="1654db0d-e0fc-417e-a7fb-d23bfd0af3cf" providerId="ADAL" clId="{B793AC23-45E3-4B9B-B821-64378F4C7B23}" dt="2025-05-26T09:57:53.865" v="10" actId="2696"/>
        <pc:sldMkLst>
          <pc:docMk/>
          <pc:sldMk cId="3592869776" sldId="288"/>
        </pc:sldMkLst>
      </pc:sldChg>
      <pc:sldChg chg="del">
        <pc:chgData name="Michael Johansen" userId="1654db0d-e0fc-417e-a7fb-d23bfd0af3cf" providerId="ADAL" clId="{B793AC23-45E3-4B9B-B821-64378F4C7B23}" dt="2025-05-26T09:58:11.589" v="12" actId="2696"/>
        <pc:sldMkLst>
          <pc:docMk/>
          <pc:sldMk cId="1531915255" sldId="289"/>
        </pc:sldMkLst>
      </pc:sldChg>
      <pc:sldChg chg="addSp delSp modSp add mod">
        <pc:chgData name="Michael Johansen" userId="1654db0d-e0fc-417e-a7fb-d23bfd0af3cf" providerId="ADAL" clId="{B793AC23-45E3-4B9B-B821-64378F4C7B23}" dt="2025-05-26T10:01:23.470" v="46" actId="170"/>
        <pc:sldMkLst>
          <pc:docMk/>
          <pc:sldMk cId="1215689968" sldId="291"/>
        </pc:sldMkLst>
      </pc:sldChg>
      <pc:sldChg chg="addSp delSp modSp add mod">
        <pc:chgData name="Michael Johansen" userId="1654db0d-e0fc-417e-a7fb-d23bfd0af3cf" providerId="ADAL" clId="{B793AC23-45E3-4B9B-B821-64378F4C7B23}" dt="2025-05-26T10:03:18.056" v="53" actId="14100"/>
        <pc:sldMkLst>
          <pc:docMk/>
          <pc:sldMk cId="3399801580" sldId="292"/>
        </pc:sldMkLst>
      </pc:sldChg>
      <pc:sldChg chg="addSp delSp modSp add mod">
        <pc:chgData name="Michael Johansen" userId="1654db0d-e0fc-417e-a7fb-d23bfd0af3cf" providerId="ADAL" clId="{B793AC23-45E3-4B9B-B821-64378F4C7B23}" dt="2025-05-26T15:05:05.093" v="59" actId="14100"/>
        <pc:sldMkLst>
          <pc:docMk/>
          <pc:sldMk cId="1665445073" sldId="293"/>
        </pc:sldMkLst>
      </pc:sldChg>
      <pc:sldChg chg="addSp delSp modSp add del mod">
        <pc:chgData name="Michael Johansen" userId="1654db0d-e0fc-417e-a7fb-d23bfd0af3cf" providerId="ADAL" clId="{B793AC23-45E3-4B9B-B821-64378F4C7B23}" dt="2025-05-26T15:18:24.486" v="77" actId="2696"/>
        <pc:sldMkLst>
          <pc:docMk/>
          <pc:sldMk cId="1429655950" sldId="294"/>
        </pc:sldMkLst>
      </pc:sldChg>
    </pc:docChg>
  </pc:docChgLst>
  <pc:docChgLst>
    <pc:chgData name="Michael Johansen" userId="1654db0d-e0fc-417e-a7fb-d23bfd0af3cf" providerId="ADAL" clId="{35112FB3-91E3-460E-B98D-BBF3962A7E75}"/>
    <pc:docChg chg="undo custSel addSld delSld modSld sldOrd">
      <pc:chgData name="Michael Johansen" userId="1654db0d-e0fc-417e-a7fb-d23bfd0af3cf" providerId="ADAL" clId="{35112FB3-91E3-460E-B98D-BBF3962A7E75}" dt="2024-11-25T13:34:28.236" v="548"/>
      <pc:docMkLst>
        <pc:docMk/>
      </pc:docMkLst>
      <pc:sldChg chg="ord">
        <pc:chgData name="Michael Johansen" userId="1654db0d-e0fc-417e-a7fb-d23bfd0af3cf" providerId="ADAL" clId="{35112FB3-91E3-460E-B98D-BBF3962A7E75}" dt="2024-11-25T13:34:28.236" v="548"/>
        <pc:sldMkLst>
          <pc:docMk/>
          <pc:sldMk cId="3428630133" sldId="257"/>
        </pc:sldMkLst>
      </pc:sldChg>
      <pc:sldChg chg="modSp mod">
        <pc:chgData name="Michael Johansen" userId="1654db0d-e0fc-417e-a7fb-d23bfd0af3cf" providerId="ADAL" clId="{35112FB3-91E3-460E-B98D-BBF3962A7E75}" dt="2024-11-25T11:51:23.443" v="20" actId="20577"/>
        <pc:sldMkLst>
          <pc:docMk/>
          <pc:sldMk cId="1694309734" sldId="280"/>
        </pc:sldMkLst>
      </pc:sldChg>
      <pc:sldChg chg="del">
        <pc:chgData name="Michael Johansen" userId="1654db0d-e0fc-417e-a7fb-d23bfd0af3cf" providerId="ADAL" clId="{35112FB3-91E3-460E-B98D-BBF3962A7E75}" dt="2024-11-25T11:54:21.816" v="30" actId="2696"/>
        <pc:sldMkLst>
          <pc:docMk/>
          <pc:sldMk cId="4269149587" sldId="281"/>
        </pc:sldMkLst>
      </pc:sldChg>
      <pc:sldChg chg="addSp delSp modSp add mod">
        <pc:chgData name="Michael Johansen" userId="1654db0d-e0fc-417e-a7fb-d23bfd0af3cf" providerId="ADAL" clId="{35112FB3-91E3-460E-B98D-BBF3962A7E75}" dt="2024-11-25T11:54:16.576" v="29" actId="14100"/>
        <pc:sldMkLst>
          <pc:docMk/>
          <pc:sldMk cId="1947213971" sldId="283"/>
        </pc:sldMkLst>
      </pc:sldChg>
      <pc:sldChg chg="modSp add mod ord">
        <pc:chgData name="Michael Johansen" userId="1654db0d-e0fc-417e-a7fb-d23bfd0af3cf" providerId="ADAL" clId="{35112FB3-91E3-460E-B98D-BBF3962A7E75}" dt="2024-11-25T13:22:40.121" v="288"/>
        <pc:sldMkLst>
          <pc:docMk/>
          <pc:sldMk cId="3097671605" sldId="284"/>
        </pc:sldMkLst>
      </pc:sldChg>
      <pc:sldChg chg="addSp delSp modSp add mod ord">
        <pc:chgData name="Michael Johansen" userId="1654db0d-e0fc-417e-a7fb-d23bfd0af3cf" providerId="ADAL" clId="{35112FB3-91E3-460E-B98D-BBF3962A7E75}" dt="2024-11-25T13:26:58.871" v="412" actId="1037"/>
        <pc:sldMkLst>
          <pc:docMk/>
          <pc:sldMk cId="3547882659" sldId="285"/>
        </pc:sldMkLst>
      </pc:sldChg>
      <pc:sldChg chg="modSp add mod">
        <pc:chgData name="Michael Johansen" userId="1654db0d-e0fc-417e-a7fb-d23bfd0af3cf" providerId="ADAL" clId="{35112FB3-91E3-460E-B98D-BBF3962A7E75}" dt="2024-11-25T13:30:10.348" v="546" actId="1035"/>
        <pc:sldMkLst>
          <pc:docMk/>
          <pc:sldMk cId="1804991779" sldId="286"/>
        </pc:sldMkLst>
      </pc:sldChg>
    </pc:docChg>
  </pc:docChgLst>
  <pc:docChgLst>
    <pc:chgData name="Michael Johansen" userId="1654db0d-e0fc-417e-a7fb-d23bfd0af3cf" providerId="ADAL" clId="{B6DD4B6C-B4D6-4913-B8CA-2DAF4DE32F57}"/>
    <pc:docChg chg="delSld modSld">
      <pc:chgData name="Michael Johansen" userId="1654db0d-e0fc-417e-a7fb-d23bfd0af3cf" providerId="ADAL" clId="{B6DD4B6C-B4D6-4913-B8CA-2DAF4DE32F57}" dt="2024-11-26T17:18:56.898" v="117" actId="1036"/>
      <pc:docMkLst>
        <pc:docMk/>
      </pc:docMkLst>
      <pc:sldChg chg="modSp mod">
        <pc:chgData name="Michael Johansen" userId="1654db0d-e0fc-417e-a7fb-d23bfd0af3cf" providerId="ADAL" clId="{B6DD4B6C-B4D6-4913-B8CA-2DAF4DE32F57}" dt="2024-11-26T17:18:56.898" v="117" actId="1036"/>
        <pc:sldMkLst>
          <pc:docMk/>
          <pc:sldMk cId="1694309734" sldId="280"/>
        </pc:sldMkLst>
      </pc:sldChg>
      <pc:sldChg chg="del">
        <pc:chgData name="Michael Johansen" userId="1654db0d-e0fc-417e-a7fb-d23bfd0af3cf" providerId="ADAL" clId="{B6DD4B6C-B4D6-4913-B8CA-2DAF4DE32F57}" dt="2024-11-26T17:18:08.831" v="0" actId="2696"/>
        <pc:sldMkLst>
          <pc:docMk/>
          <pc:sldMk cId="1947213971" sldId="283"/>
        </pc:sldMkLst>
      </pc:sldChg>
    </pc:docChg>
  </pc:docChgLst>
  <pc:docChgLst>
    <pc:chgData name="Michael Johansen" userId="1654db0d-e0fc-417e-a7fb-d23bfd0af3cf" providerId="ADAL" clId="{55454986-67AB-47E7-B635-F61DE56886B6}"/>
    <pc:docChg chg="undo custSel addSld delSld modSld">
      <pc:chgData name="Michael Johansen" userId="1654db0d-e0fc-417e-a7fb-d23bfd0af3cf" providerId="ADAL" clId="{55454986-67AB-47E7-B635-F61DE56886B6}" dt="2025-09-23T11:21:46.523" v="422"/>
      <pc:docMkLst>
        <pc:docMk/>
      </pc:docMkLst>
      <pc:sldChg chg="add setBg modAnim">
        <pc:chgData name="Michael Johansen" userId="1654db0d-e0fc-417e-a7fb-d23bfd0af3cf" providerId="ADAL" clId="{55454986-67AB-47E7-B635-F61DE56886B6}" dt="2025-09-23T11:21:46.523" v="422"/>
        <pc:sldMkLst>
          <pc:docMk/>
          <pc:sldMk cId="2892830326" sldId="256"/>
        </pc:sldMkLst>
      </pc:sldChg>
      <pc:sldChg chg="modSp del mod">
        <pc:chgData name="Michael Johansen" userId="1654db0d-e0fc-417e-a7fb-d23bfd0af3cf" providerId="ADAL" clId="{55454986-67AB-47E7-B635-F61DE56886B6}" dt="2025-09-18T12:26:12.677" v="179" actId="2696"/>
        <pc:sldMkLst>
          <pc:docMk/>
          <pc:sldMk cId="625286297" sldId="271"/>
        </pc:sldMkLst>
      </pc:sldChg>
      <pc:sldChg chg="modSp mod">
        <pc:chgData name="Michael Johansen" userId="1654db0d-e0fc-417e-a7fb-d23bfd0af3cf" providerId="ADAL" clId="{55454986-67AB-47E7-B635-F61DE56886B6}" dt="2025-08-27T10:00:24.331" v="8" actId="20577"/>
        <pc:sldMkLst>
          <pc:docMk/>
          <pc:sldMk cId="1694309734" sldId="280"/>
        </pc:sldMkLst>
      </pc:sldChg>
      <pc:sldChg chg="del">
        <pc:chgData name="Michael Johansen" userId="1654db0d-e0fc-417e-a7fb-d23bfd0af3cf" providerId="ADAL" clId="{55454986-67AB-47E7-B635-F61DE56886B6}" dt="2025-09-23T11:20:59.210" v="414" actId="2696"/>
        <pc:sldMkLst>
          <pc:docMk/>
          <pc:sldMk cId="3636106206" sldId="282"/>
        </pc:sldMkLst>
      </pc:sldChg>
      <pc:sldChg chg="modSp mod">
        <pc:chgData name="Michael Johansen" userId="1654db0d-e0fc-417e-a7fb-d23bfd0af3cf" providerId="ADAL" clId="{55454986-67AB-47E7-B635-F61DE56886B6}" dt="2025-09-18T12:26:42.516" v="184" actId="20577"/>
        <pc:sldMkLst>
          <pc:docMk/>
          <pc:sldMk cId="3252652448" sldId="290"/>
        </pc:sldMkLst>
      </pc:sldChg>
      <pc:sldChg chg="del">
        <pc:chgData name="Michael Johansen" userId="1654db0d-e0fc-417e-a7fb-d23bfd0af3cf" providerId="ADAL" clId="{55454986-67AB-47E7-B635-F61DE56886B6}" dt="2025-09-18T12:27:17.767" v="185" actId="2696"/>
        <pc:sldMkLst>
          <pc:docMk/>
          <pc:sldMk cId="1215689968" sldId="291"/>
        </pc:sldMkLst>
      </pc:sldChg>
      <pc:sldChg chg="addSp delSp modSp mod">
        <pc:chgData name="Michael Johansen" userId="1654db0d-e0fc-417e-a7fb-d23bfd0af3cf" providerId="ADAL" clId="{55454986-67AB-47E7-B635-F61DE56886B6}" dt="2025-09-22T08:09:23.006" v="383" actId="1036"/>
        <pc:sldMkLst>
          <pc:docMk/>
          <pc:sldMk cId="3399801580" sldId="292"/>
        </pc:sldMkLst>
      </pc:sldChg>
      <pc:sldChg chg="del">
        <pc:chgData name="Michael Johansen" userId="1654db0d-e0fc-417e-a7fb-d23bfd0af3cf" providerId="ADAL" clId="{55454986-67AB-47E7-B635-F61DE56886B6}" dt="2025-09-18T12:27:29.350" v="187" actId="2696"/>
        <pc:sldMkLst>
          <pc:docMk/>
          <pc:sldMk cId="1665445073" sldId="293"/>
        </pc:sldMkLst>
      </pc:sldChg>
      <pc:sldChg chg="add">
        <pc:chgData name="Michael Johansen" userId="1654db0d-e0fc-417e-a7fb-d23bfd0af3cf" providerId="ADAL" clId="{55454986-67AB-47E7-B635-F61DE56886B6}" dt="2025-09-18T12:26:04.407" v="178"/>
        <pc:sldMkLst>
          <pc:docMk/>
          <pc:sldMk cId="1779929364" sldId="294"/>
        </pc:sldMkLst>
      </pc:sldChg>
      <pc:sldChg chg="addSp delSp modSp add mod">
        <pc:chgData name="Michael Johansen" userId="1654db0d-e0fc-417e-a7fb-d23bfd0af3cf" providerId="ADAL" clId="{55454986-67AB-47E7-B635-F61DE56886B6}" dt="2025-09-22T08:13:10.391" v="412" actId="1035"/>
        <pc:sldMkLst>
          <pc:docMk/>
          <pc:sldMk cId="351662611" sldId="295"/>
        </pc:sldMkLst>
      </pc:sldChg>
    </pc:docChg>
  </pc:docChgLst>
  <pc:docChgLst>
    <pc:chgData name="Michael Johansen" userId="1654db0d-e0fc-417e-a7fb-d23bfd0af3cf" providerId="ADAL" clId="{134194C6-02AD-4663-BDBD-67B437434E70}"/>
    <pc:docChg chg="undo custSel addSld delSld modSld sldOrd">
      <pc:chgData name="Michael Johansen" userId="1654db0d-e0fc-417e-a7fb-d23bfd0af3cf" providerId="ADAL" clId="{134194C6-02AD-4663-BDBD-67B437434E70}" dt="2025-03-17T14:33:12.247" v="370" actId="166"/>
      <pc:docMkLst>
        <pc:docMk/>
      </pc:docMkLst>
      <pc:sldChg chg="modSp mod">
        <pc:chgData name="Michael Johansen" userId="1654db0d-e0fc-417e-a7fb-d23bfd0af3cf" providerId="ADAL" clId="{134194C6-02AD-4663-BDBD-67B437434E70}" dt="2025-03-17T12:55:53.057" v="179" actId="20577"/>
        <pc:sldMkLst>
          <pc:docMk/>
          <pc:sldMk cId="1694309734" sldId="280"/>
        </pc:sldMkLst>
      </pc:sldChg>
      <pc:sldChg chg="addSp delSp modSp mod">
        <pc:chgData name="Michael Johansen" userId="1654db0d-e0fc-417e-a7fb-d23bfd0af3cf" providerId="ADAL" clId="{134194C6-02AD-4663-BDBD-67B437434E70}" dt="2025-03-17T12:55:28.854" v="153" actId="14100"/>
        <pc:sldMkLst>
          <pc:docMk/>
          <pc:sldMk cId="3464868791" sldId="287"/>
        </pc:sldMkLst>
      </pc:sldChg>
      <pc:sldChg chg="addSp delSp modSp mod">
        <pc:chgData name="Michael Johansen" userId="1654db0d-e0fc-417e-a7fb-d23bfd0af3cf" providerId="ADAL" clId="{134194C6-02AD-4663-BDBD-67B437434E70}" dt="2025-03-17T13:00:19.823" v="321" actId="1036"/>
        <pc:sldMkLst>
          <pc:docMk/>
          <pc:sldMk cId="3592869776" sldId="288"/>
        </pc:sldMkLst>
      </pc:sldChg>
      <pc:sldChg chg="addSp delSp modSp add mod">
        <pc:chgData name="Michael Johansen" userId="1654db0d-e0fc-417e-a7fb-d23bfd0af3cf" providerId="ADAL" clId="{134194C6-02AD-4663-BDBD-67B437434E70}" dt="2025-03-17T13:01:38.336" v="328" actId="1076"/>
        <pc:sldMkLst>
          <pc:docMk/>
          <pc:sldMk cId="1531915255" sldId="289"/>
        </pc:sldMkLst>
      </pc:sldChg>
      <pc:sldChg chg="del">
        <pc:chgData name="Michael Johansen" userId="1654db0d-e0fc-417e-a7fb-d23bfd0af3cf" providerId="ADAL" clId="{134194C6-02AD-4663-BDBD-67B437434E70}" dt="2025-03-17T12:53:01.610" v="105" actId="2696"/>
        <pc:sldMkLst>
          <pc:docMk/>
          <pc:sldMk cId="3530348669" sldId="289"/>
        </pc:sldMkLst>
      </pc:sldChg>
      <pc:sldChg chg="addSp delSp modSp add mod ord">
        <pc:chgData name="Michael Johansen" userId="1654db0d-e0fc-417e-a7fb-d23bfd0af3cf" providerId="ADAL" clId="{134194C6-02AD-4663-BDBD-67B437434E70}" dt="2025-03-17T14:33:12.247" v="370" actId="166"/>
        <pc:sldMkLst>
          <pc:docMk/>
          <pc:sldMk cId="3252652448" sldId="290"/>
        </pc:sldMkLst>
      </pc:sldChg>
    </pc:docChg>
  </pc:docChgLst>
  <pc:docChgLst>
    <pc:chgData name="Michael Johansen" userId="1654db0d-e0fc-417e-a7fb-d23bfd0af3cf" providerId="ADAL" clId="{21B3A935-32CC-4B74-B151-1B81CBCF42E1}"/>
    <pc:docChg chg="custSel addSld delSld modSld sldOrd">
      <pc:chgData name="Michael Johansen" userId="1654db0d-e0fc-417e-a7fb-d23bfd0af3cf" providerId="ADAL" clId="{21B3A935-32CC-4B74-B151-1B81CBCF42E1}" dt="2025-01-10T10:09:51.329" v="253"/>
      <pc:docMkLst>
        <pc:docMk/>
      </pc:docMkLst>
      <pc:sldChg chg="del">
        <pc:chgData name="Michael Johansen" userId="1654db0d-e0fc-417e-a7fb-d23bfd0af3cf" providerId="ADAL" clId="{21B3A935-32CC-4B74-B151-1B81CBCF42E1}" dt="2025-01-10T09:55:08.601" v="4" actId="2696"/>
        <pc:sldMkLst>
          <pc:docMk/>
          <pc:sldMk cId="3428630133" sldId="257"/>
        </pc:sldMkLst>
      </pc:sldChg>
      <pc:sldChg chg="del">
        <pc:chgData name="Michael Johansen" userId="1654db0d-e0fc-417e-a7fb-d23bfd0af3cf" providerId="ADAL" clId="{21B3A935-32CC-4B74-B151-1B81CBCF42E1}" dt="2025-01-10T09:55:04.688" v="2" actId="2696"/>
        <pc:sldMkLst>
          <pc:docMk/>
          <pc:sldMk cId="1062756698" sldId="259"/>
        </pc:sldMkLst>
      </pc:sldChg>
      <pc:sldChg chg="del">
        <pc:chgData name="Michael Johansen" userId="1654db0d-e0fc-417e-a7fb-d23bfd0af3cf" providerId="ADAL" clId="{21B3A935-32CC-4B74-B151-1B81CBCF42E1}" dt="2025-01-10T09:55:06.737" v="3" actId="2696"/>
        <pc:sldMkLst>
          <pc:docMk/>
          <pc:sldMk cId="2262335466" sldId="260"/>
        </pc:sldMkLst>
      </pc:sldChg>
      <pc:sldChg chg="add del">
        <pc:chgData name="Michael Johansen" userId="1654db0d-e0fc-417e-a7fb-d23bfd0af3cf" providerId="ADAL" clId="{21B3A935-32CC-4B74-B151-1B81CBCF42E1}" dt="2025-01-10T10:09:51.329" v="253"/>
        <pc:sldMkLst>
          <pc:docMk/>
          <pc:sldMk cId="625286297" sldId="271"/>
        </pc:sldMkLst>
      </pc:sldChg>
      <pc:sldChg chg="addSp delSp modSp add del mod">
        <pc:chgData name="Michael Johansen" userId="1654db0d-e0fc-417e-a7fb-d23bfd0af3cf" providerId="ADAL" clId="{21B3A935-32CC-4B74-B151-1B81CBCF42E1}" dt="2025-01-10T09:59:18.323" v="19"/>
        <pc:sldMkLst>
          <pc:docMk/>
          <pc:sldMk cId="867703875" sldId="276"/>
        </pc:sldMkLst>
      </pc:sldChg>
      <pc:sldChg chg="modAnim">
        <pc:chgData name="Michael Johansen" userId="1654db0d-e0fc-417e-a7fb-d23bfd0af3cf" providerId="ADAL" clId="{21B3A935-32CC-4B74-B151-1B81CBCF42E1}" dt="2025-01-10T10:01:33.193" v="53"/>
        <pc:sldMkLst>
          <pc:docMk/>
          <pc:sldMk cId="3636106206" sldId="282"/>
        </pc:sldMkLst>
      </pc:sldChg>
      <pc:sldChg chg="del">
        <pc:chgData name="Michael Johansen" userId="1654db0d-e0fc-417e-a7fb-d23bfd0af3cf" providerId="ADAL" clId="{21B3A935-32CC-4B74-B151-1B81CBCF42E1}" dt="2025-01-10T09:55:10.568" v="5" actId="2696"/>
        <pc:sldMkLst>
          <pc:docMk/>
          <pc:sldMk cId="3097671605" sldId="284"/>
        </pc:sldMkLst>
      </pc:sldChg>
      <pc:sldChg chg="del">
        <pc:chgData name="Michael Johansen" userId="1654db0d-e0fc-417e-a7fb-d23bfd0af3cf" providerId="ADAL" clId="{21B3A935-32CC-4B74-B151-1B81CBCF42E1}" dt="2025-01-10T09:55:16.417" v="7" actId="2696"/>
        <pc:sldMkLst>
          <pc:docMk/>
          <pc:sldMk cId="3547882659" sldId="285"/>
        </pc:sldMkLst>
      </pc:sldChg>
      <pc:sldChg chg="del">
        <pc:chgData name="Michael Johansen" userId="1654db0d-e0fc-417e-a7fb-d23bfd0af3cf" providerId="ADAL" clId="{21B3A935-32CC-4B74-B151-1B81CBCF42E1}" dt="2025-01-10T09:55:12.606" v="6" actId="2696"/>
        <pc:sldMkLst>
          <pc:docMk/>
          <pc:sldMk cId="1804991779" sldId="286"/>
        </pc:sldMkLst>
      </pc:sldChg>
      <pc:sldChg chg="addSp delSp modSp add mod">
        <pc:chgData name="Michael Johansen" userId="1654db0d-e0fc-417e-a7fb-d23bfd0af3cf" providerId="ADAL" clId="{21B3A935-32CC-4B74-B151-1B81CBCF42E1}" dt="2025-01-10T10:00:03.747" v="24"/>
        <pc:sldMkLst>
          <pc:docMk/>
          <pc:sldMk cId="3464868791" sldId="287"/>
        </pc:sldMkLst>
      </pc:sldChg>
      <pc:sldChg chg="addSp delSp modSp new mod ord modClrScheme chgLayout">
        <pc:chgData name="Michael Johansen" userId="1654db0d-e0fc-417e-a7fb-d23bfd0af3cf" providerId="ADAL" clId="{21B3A935-32CC-4B74-B151-1B81CBCF42E1}" dt="2025-01-10T10:06:02.456" v="232" actId="20577"/>
        <pc:sldMkLst>
          <pc:docMk/>
          <pc:sldMk cId="3592869776" sldId="288"/>
        </pc:sldMkLst>
      </pc:sldChg>
      <pc:sldChg chg="addSp modSp new mod">
        <pc:chgData name="Michael Johansen" userId="1654db0d-e0fc-417e-a7fb-d23bfd0af3cf" providerId="ADAL" clId="{21B3A935-32CC-4B74-B151-1B81CBCF42E1}" dt="2025-01-10T10:09:02.448" v="252" actId="1035"/>
        <pc:sldMkLst>
          <pc:docMk/>
          <pc:sldMk cId="3530348669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SIKO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Erhvervsliv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Uddannelser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Forskning, SDU, IOB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Forældre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pPr>
            <a:spcAft>
              <a:spcPts val="0"/>
            </a:spcAft>
          </a:pPr>
          <a:endParaRPr lang="da-DK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da-DK" dirty="0">
              <a:solidFill>
                <a:schemeClr val="bg1"/>
              </a:solidFill>
            </a:rPr>
            <a:t>Klubber og foreninger i Odense</a:t>
          </a:r>
        </a:p>
        <a:p>
          <a:pPr>
            <a:spcAft>
              <a:spcPct val="35000"/>
            </a:spcAft>
          </a:pPr>
          <a:endParaRPr lang="da-DK" dirty="0">
            <a:solidFill>
              <a:schemeClr val="bg1"/>
            </a:solidFill>
          </a:endParaRP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D9E8BBDA-D365-4E20-8BAF-01A4BE0792D2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Team</a:t>
          </a:r>
        </a:p>
        <a:p>
          <a:r>
            <a:rPr lang="da-DK" dirty="0">
              <a:solidFill>
                <a:schemeClr val="bg1"/>
              </a:solidFill>
            </a:rPr>
            <a:t>Danmark</a:t>
          </a:r>
        </a:p>
      </dgm:t>
    </dgm:pt>
    <dgm:pt modelId="{499C5567-4629-47FC-A18D-1DC0AAE38B7E}" type="parTrans" cxnId="{48B73AFD-E00B-47E4-9D57-7CB8ACFEDC28}">
      <dgm:prSet/>
      <dgm:spPr/>
      <dgm:t>
        <a:bodyPr/>
        <a:lstStyle/>
        <a:p>
          <a:endParaRPr lang="da-DK"/>
        </a:p>
      </dgm:t>
    </dgm:pt>
    <dgm:pt modelId="{3C1E713B-AEA3-447C-BF02-9BA5FED80392}" type="sibTrans" cxnId="{48B73AFD-E00B-47E4-9D57-7CB8ACFEDC28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10"/>
      <dgm:spPr/>
    </dgm:pt>
    <dgm:pt modelId="{20D4DFBB-C990-4674-A19B-518D0AFA9635}" type="pres">
      <dgm:prSet presAssocID="{443D0016-586E-4B18-BAE8-59C8EC494AE7}" presName="node" presStyleLbl="vennNode1" presStyleIdx="1" presStyleCnt="10">
        <dgm:presLayoutVars>
          <dgm:bulletEnabled val="1"/>
        </dgm:presLayoutVars>
      </dgm:prSet>
      <dgm:spPr/>
    </dgm:pt>
    <dgm:pt modelId="{DCDD21D0-16CA-4B3D-A98F-4B06346A1AE1}" type="pres">
      <dgm:prSet presAssocID="{D9E8BBDA-D365-4E20-8BAF-01A4BE0792D2}" presName="node" presStyleLbl="vennNode1" presStyleIdx="2" presStyleCnt="10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3" presStyleCnt="10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4" presStyleCnt="10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5" presStyleCnt="10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6" presStyleCnt="10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7" presStyleCnt="10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8" presStyleCnt="10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7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3150FC42-8AA3-4F73-893A-27058BEC1AC0}" type="presOf" srcId="{D9E8BBDA-D365-4E20-8BAF-01A4BE0792D2}" destId="{DCDD21D0-16CA-4B3D-A98F-4B06346A1AE1}" srcOrd="0" destOrd="0" presId="urn:microsoft.com/office/officeart/2005/8/layout/radial3"/>
    <dgm:cxn modelId="{0246D34B-3F38-48CA-B365-D6DD1DAFCF13}" srcId="{DD950D4B-4468-4DD5-B921-C56966FA0E57}" destId="{2C899FDC-D01E-4E36-8053-B96A58F3EB55}" srcOrd="8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5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4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3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6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2" destOrd="0" parTransId="{97F37510-A7D1-489A-9EDE-A20FAECAF45C}" sibTransId="{BA28EA52-E2D1-49A3-8A24-9B0C41FB813A}"/>
    <dgm:cxn modelId="{48B73AFD-E00B-47E4-9D57-7CB8ACFEDC28}" srcId="{DD950D4B-4468-4DD5-B921-C56966FA0E57}" destId="{D9E8BBDA-D365-4E20-8BAF-01A4BE0792D2}" srcOrd="1" destOrd="0" parTransId="{499C5567-4629-47FC-A18D-1DC0AAE38B7E}" sibTransId="{3C1E713B-AEA3-447C-BF02-9BA5FED80392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387C20E0-30F7-4070-9D09-0BD23881D7E5}" type="presParOf" srcId="{7C469C83-2BFB-4C02-AFA7-F96DB588EC43}" destId="{DCDD21D0-16CA-4B3D-A98F-4B06346A1AE1}" srcOrd="2" destOrd="0" presId="urn:microsoft.com/office/officeart/2005/8/layout/radial3"/>
    <dgm:cxn modelId="{040752FA-C44A-486C-AFE2-23A5D6387D1A}" type="presParOf" srcId="{7C469C83-2BFB-4C02-AFA7-F96DB588EC43}" destId="{D8CA7B7E-EF41-47F9-A522-9E5EE0964F37}" srcOrd="3" destOrd="0" presId="urn:microsoft.com/office/officeart/2005/8/layout/radial3"/>
    <dgm:cxn modelId="{CB89067B-D727-4DC2-A79A-EB4F33E78A92}" type="presParOf" srcId="{7C469C83-2BFB-4C02-AFA7-F96DB588EC43}" destId="{6372B354-D3D4-4CFA-9DDA-FF3E505D9326}" srcOrd="4" destOrd="0" presId="urn:microsoft.com/office/officeart/2005/8/layout/radial3"/>
    <dgm:cxn modelId="{AA6EC7C2-3548-4674-B19E-81A2FDF549AF}" type="presParOf" srcId="{7C469C83-2BFB-4C02-AFA7-F96DB588EC43}" destId="{22578C22-08F1-4B36-96D8-5C0BA28D6AD7}" srcOrd="5" destOrd="0" presId="urn:microsoft.com/office/officeart/2005/8/layout/radial3"/>
    <dgm:cxn modelId="{E1DD1AFB-F387-4725-9167-C4E86422C115}" type="presParOf" srcId="{7C469C83-2BFB-4C02-AFA7-F96DB588EC43}" destId="{EAEE9D81-ED24-4C57-B72A-79F53EE5B2F6}" srcOrd="6" destOrd="0" presId="urn:microsoft.com/office/officeart/2005/8/layout/radial3"/>
    <dgm:cxn modelId="{2E58CA71-7668-4AC2-84FC-76C94BD30F31}" type="presParOf" srcId="{7C469C83-2BFB-4C02-AFA7-F96DB588EC43}" destId="{C89E2F9A-5047-45C1-BE34-B956C0B20719}" srcOrd="7" destOrd="0" presId="urn:microsoft.com/office/officeart/2005/8/layout/radial3"/>
    <dgm:cxn modelId="{8D528258-DBF3-44B3-9C3C-AE0074EC2EA9}" type="presParOf" srcId="{7C469C83-2BFB-4C02-AFA7-F96DB588EC43}" destId="{8550F30C-E1CD-4E24-AD33-FF7E698426AD}" srcOrd="8" destOrd="0" presId="urn:microsoft.com/office/officeart/2005/8/layout/radial3"/>
    <dgm:cxn modelId="{EE13C826-DD94-4170-A47F-0DDA38B637E2}" type="presParOf" srcId="{7C469C83-2BFB-4C02-AFA7-F96DB588EC43}" destId="{0FB7C9A6-DE07-4308-AD6C-53480CCC44D1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599681" y="1244107"/>
          <a:ext cx="3022327" cy="3022327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42291" y="1686717"/>
        <a:ext cx="2137107" cy="2137107"/>
      </dsp:txXfrm>
    </dsp:sp>
    <dsp:sp modelId="{20D4DFBB-C990-4674-A19B-518D0AFA9635}">
      <dsp:nvSpPr>
        <dsp:cNvPr id="0" name=""/>
        <dsp:cNvSpPr/>
      </dsp:nvSpPr>
      <dsp:spPr>
        <a:xfrm>
          <a:off x="2355263" y="29883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76568" y="251188"/>
        <a:ext cx="1068553" cy="1068553"/>
      </dsp:txXfrm>
    </dsp:sp>
    <dsp:sp modelId="{DCDD21D0-16CA-4B3D-A98F-4B06346A1AE1}">
      <dsp:nvSpPr>
        <dsp:cNvPr id="0" name=""/>
        <dsp:cNvSpPr/>
      </dsp:nvSpPr>
      <dsp:spPr>
        <a:xfrm>
          <a:off x="3621429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Team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Danmark</a:t>
          </a:r>
        </a:p>
      </dsp:txBody>
      <dsp:txXfrm>
        <a:off x="3842734" y="712035"/>
        <a:ext cx="1068553" cy="1068553"/>
      </dsp:txXfrm>
    </dsp:sp>
    <dsp:sp modelId="{D8CA7B7E-EF41-47F9-A522-9E5EE0964F37}">
      <dsp:nvSpPr>
        <dsp:cNvPr id="0" name=""/>
        <dsp:cNvSpPr/>
      </dsp:nvSpPr>
      <dsp:spPr>
        <a:xfrm>
          <a:off x="4295142" y="1657635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SIKO</a:t>
          </a:r>
        </a:p>
      </dsp:txBody>
      <dsp:txXfrm>
        <a:off x="4516447" y="1878940"/>
        <a:ext cx="1068553" cy="1068553"/>
      </dsp:txXfrm>
    </dsp:sp>
    <dsp:sp modelId="{6372B354-D3D4-4CFA-9DDA-FF3E505D9326}">
      <dsp:nvSpPr>
        <dsp:cNvPr id="0" name=""/>
        <dsp:cNvSpPr/>
      </dsp:nvSpPr>
      <dsp:spPr>
        <a:xfrm>
          <a:off x="4061164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Klubber og foreninger i Odense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</dsp:txBody>
      <dsp:txXfrm>
        <a:off x="4282469" y="3205896"/>
        <a:ext cx="1068553" cy="1068553"/>
      </dsp:txXfrm>
    </dsp:sp>
    <dsp:sp modelId="{22578C22-08F1-4B36-96D8-5C0BA28D6AD7}">
      <dsp:nvSpPr>
        <dsp:cNvPr id="0" name=""/>
        <dsp:cNvSpPr/>
      </dsp:nvSpPr>
      <dsp:spPr>
        <a:xfrm>
          <a:off x="3028976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3250281" y="4072005"/>
        <a:ext cx="1068553" cy="1068553"/>
      </dsp:txXfrm>
    </dsp:sp>
    <dsp:sp modelId="{EAEE9D81-ED24-4C57-B72A-79F53EE5B2F6}">
      <dsp:nvSpPr>
        <dsp:cNvPr id="0" name=""/>
        <dsp:cNvSpPr/>
      </dsp:nvSpPr>
      <dsp:spPr>
        <a:xfrm>
          <a:off x="1681550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Erhvervsliv</a:t>
          </a:r>
        </a:p>
      </dsp:txBody>
      <dsp:txXfrm>
        <a:off x="1902855" y="4072005"/>
        <a:ext cx="1068553" cy="1068553"/>
      </dsp:txXfrm>
    </dsp:sp>
    <dsp:sp modelId="{C89E2F9A-5047-45C1-BE34-B956C0B20719}">
      <dsp:nvSpPr>
        <dsp:cNvPr id="0" name=""/>
        <dsp:cNvSpPr/>
      </dsp:nvSpPr>
      <dsp:spPr>
        <a:xfrm>
          <a:off x="649361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Uddannelser</a:t>
          </a:r>
        </a:p>
      </dsp:txBody>
      <dsp:txXfrm>
        <a:off x="870666" y="3205896"/>
        <a:ext cx="1068553" cy="1068553"/>
      </dsp:txXfrm>
    </dsp:sp>
    <dsp:sp modelId="{8550F30C-E1CD-4E24-AD33-FF7E698426AD}">
      <dsp:nvSpPr>
        <dsp:cNvPr id="0" name=""/>
        <dsp:cNvSpPr/>
      </dsp:nvSpPr>
      <dsp:spPr>
        <a:xfrm>
          <a:off x="390783" y="1640826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Forskning, SDU, IOB</a:t>
          </a:r>
        </a:p>
      </dsp:txBody>
      <dsp:txXfrm>
        <a:off x="612088" y="1862131"/>
        <a:ext cx="1068553" cy="1068553"/>
      </dsp:txXfrm>
    </dsp:sp>
    <dsp:sp modelId="{0FB7C9A6-DE07-4308-AD6C-53480CCC44D1}">
      <dsp:nvSpPr>
        <dsp:cNvPr id="0" name=""/>
        <dsp:cNvSpPr/>
      </dsp:nvSpPr>
      <dsp:spPr>
        <a:xfrm>
          <a:off x="1089096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Forældre</a:t>
          </a:r>
        </a:p>
      </dsp:txBody>
      <dsp:txXfrm>
        <a:off x="1310401" y="712035"/>
        <a:ext cx="1068553" cy="106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3735E39-7D45-4F6A-9066-5F46040518B8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C0AE-7225-C046-B910-C8DAB86826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8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970907"/>
            <a:ext cx="4402560" cy="1155525"/>
          </a:xfrm>
        </p:spPr>
        <p:txBody>
          <a:bodyPr anchor="b">
            <a:noAutofit/>
          </a:bodyPr>
          <a:lstStyle/>
          <a:p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da-DK" sz="3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Dalum-hallen</a:t>
            </a:r>
          </a:p>
          <a:p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10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da-DK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</a:t>
            </a:r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2025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06199-78D1-6679-B1CE-F78AD7D3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7A46263-D7A3-BA31-EE2E-9BA6AE8BD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E104B1-9BD4-92E3-A237-59DC7D6677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4DCC001-04D8-F2E7-70C9-858A3EF2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00DA839-2DB8-A059-23A3-527EA7DA9AD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2ECA139-0B0F-E270-456B-6060CAECF796}"/>
              </a:ext>
            </a:extLst>
          </p:cNvPr>
          <p:cNvSpPr txBox="1"/>
          <p:nvPr/>
        </p:nvSpPr>
        <p:spPr>
          <a:xfrm>
            <a:off x="3631718" y="3700728"/>
            <a:ext cx="36538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Lokalt sportsligt godkendte i Odense: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2023: 97 elever/udøvere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2024: 95 elever/udøvere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2025: 115 elever/udøvere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8AA6C5B-E336-0977-50DE-085C6E49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106" y="314850"/>
            <a:ext cx="3277044" cy="31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1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BFF5A-88C0-B1A8-83F9-6E942346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B892F6B-EFDD-54B9-92B0-859B8B9A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4455DD-82D7-1A28-125F-95578C65A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F51A646-CB4B-F884-E3C8-7F57F825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A008ABC-78FF-9FC3-B102-36A61738978D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1A32C6-9BBC-D5A1-21D9-CA6F7BD2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460" y="169788"/>
            <a:ext cx="5263461" cy="66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B3AD7-96E3-D6F4-1A68-3273C0A7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5AEB6CD-1077-C7D6-012A-95401F02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BB08C8-1B97-D64A-228A-F23DF44EE7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3340093-383B-DE3F-9063-29ED7D82B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BD53507-5362-25B6-BF34-FA04BB2A23EB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1970A0-F578-4F16-64B9-E59C62AA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702" y="612949"/>
            <a:ext cx="6406777" cy="53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BFCBB-6D20-3BED-9BCD-775970EEB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28BBF75-D0DF-A42E-6A4B-4599D492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F7FE6-C1D9-5AE8-8E4A-74CA4AAEAC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DEBC095-AD86-386D-BA2E-F6F258735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F9926FF-A967-F0D1-FBB1-B97181568396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6C39AE0-BF34-F8E9-FCC3-06974B5EA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937" y="822960"/>
            <a:ext cx="6916161" cy="44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73763-47E2-968D-76F9-8FB8799C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7FF82AF-6DCC-2A79-33FE-D7E91BDED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4D287C-E056-9B66-A5E5-11871A2487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9476AEE-F2B9-32A7-4E35-FA1D4B12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0E65175-6C2B-C2C6-C423-F79E448B0D6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1C2D72B-631A-2C63-6496-ED79C1F82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98" y="183890"/>
            <a:ext cx="4630440" cy="65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Idræt &amp; Biomekanik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514395" y="914622"/>
            <a:ext cx="123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682091" y="978172"/>
          <a:ext cx="2334500" cy="695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500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8740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Dalum/Næsby Pigefodbold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2811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 Udspring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 (svømning)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Højby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Rope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Skipping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Kraftcenter FYN, 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Boldklub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3803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3534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Q / 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Basketball 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34244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Bordtennis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619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7603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Kajakklub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Orienteringsklub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2253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Club/Kraftcenter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15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Volleyball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5384"/>
                  </a:ext>
                </a:extLst>
              </a:tr>
              <a:tr h="12876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OIK/Odense Bulldogs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Saiko Odense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Vollsmose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Boxing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Vollmose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Taekwondo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597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23157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177992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027FCB9-7932-F77B-C032-82B4AB6E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62A03BC-5EB4-D9BD-0B45-8B64BA344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C8C0512-8371-17DB-5343-CEAC1954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134" y="1199587"/>
            <a:ext cx="9516625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CC9FC8-F360-4E83-9375-3F0E84D3FF48}"/>
              </a:ext>
            </a:extLst>
          </p:cNvPr>
          <p:cNvGrpSpPr/>
          <p:nvPr/>
        </p:nvGrpSpPr>
        <p:grpSpPr>
          <a:xfrm>
            <a:off x="4082023" y="1542870"/>
            <a:ext cx="4070306" cy="4160647"/>
            <a:chOff x="3974139" y="1360656"/>
            <a:chExt cx="4243722" cy="423465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35FD28E-EF81-4953-9F8C-4EDA37666EC2}"/>
                </a:ext>
              </a:extLst>
            </p:cNvPr>
            <p:cNvGrpSpPr/>
            <p:nvPr/>
          </p:nvGrpSpPr>
          <p:grpSpPr>
            <a:xfrm>
              <a:off x="4018766" y="1431779"/>
              <a:ext cx="4155863" cy="4119604"/>
              <a:chOff x="4018766" y="1431779"/>
              <a:chExt cx="4155863" cy="4119604"/>
            </a:xfrm>
          </p:grpSpPr>
          <p:sp>
            <p:nvSpPr>
              <p:cNvPr id="90" name="Line 109">
                <a:extLst>
                  <a:ext uri="{FF2B5EF4-FFF2-40B4-BE49-F238E27FC236}">
                    <a16:creationId xmlns:a16="http://schemas.microsoft.com/office/drawing/2014/main" id="{E9D7678E-3717-424D-A90A-A365029CB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1" name="Line 110">
                <a:extLst>
                  <a:ext uri="{FF2B5EF4-FFF2-40B4-BE49-F238E27FC236}">
                    <a16:creationId xmlns:a16="http://schemas.microsoft.com/office/drawing/2014/main" id="{6BD636E2-A2E8-41EA-BE49-4C9BF8327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2" name="Line 111">
                <a:extLst>
                  <a:ext uri="{FF2B5EF4-FFF2-40B4-BE49-F238E27FC236}">
                    <a16:creationId xmlns:a16="http://schemas.microsoft.com/office/drawing/2014/main" id="{ADA1A103-8442-4D32-A4E6-C1A020FDC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2F4B988B-4851-45B4-BF37-F94A5716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:a16="http://schemas.microsoft.com/office/drawing/2014/main" id="{DF13E382-85E7-4C4C-A029-40CC0B3A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5" name="Freeform 114">
                <a:extLst>
                  <a:ext uri="{FF2B5EF4-FFF2-40B4-BE49-F238E27FC236}">
                    <a16:creationId xmlns:a16="http://schemas.microsoft.com/office/drawing/2014/main" id="{9810599E-6A64-4F23-8FF7-33C8C191E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6" name="Freeform 115">
                <a:extLst>
                  <a:ext uri="{FF2B5EF4-FFF2-40B4-BE49-F238E27FC236}">
                    <a16:creationId xmlns:a16="http://schemas.microsoft.com/office/drawing/2014/main" id="{302C53EC-959C-44FB-95EA-1366D81BE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7" name="Line 116">
                <a:extLst>
                  <a:ext uri="{FF2B5EF4-FFF2-40B4-BE49-F238E27FC236}">
                    <a16:creationId xmlns:a16="http://schemas.microsoft.com/office/drawing/2014/main" id="{8D5EBD55-0D01-469F-9956-B44A66CF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8" name="Freeform 117">
                <a:extLst>
                  <a:ext uri="{FF2B5EF4-FFF2-40B4-BE49-F238E27FC236}">
                    <a16:creationId xmlns:a16="http://schemas.microsoft.com/office/drawing/2014/main" id="{CED02863-3B2C-4C7F-AE1C-E253A1272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9" name="Freeform 118">
                <a:extLst>
                  <a:ext uri="{FF2B5EF4-FFF2-40B4-BE49-F238E27FC236}">
                    <a16:creationId xmlns:a16="http://schemas.microsoft.com/office/drawing/2014/main" id="{55B55E47-1FA4-4AB2-9CB8-CF65B7D6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:a16="http://schemas.microsoft.com/office/drawing/2014/main" id="{E541FB48-667A-4D0B-B29A-5239E802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:a16="http://schemas.microsoft.com/office/drawing/2014/main" id="{6DC8802A-9319-49DD-AE32-8C71D1A3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:a16="http://schemas.microsoft.com/office/drawing/2014/main" id="{33CE3C1A-DC4A-47D1-9777-54E4F4D7B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:a16="http://schemas.microsoft.com/office/drawing/2014/main" id="{415F3ED9-A3FF-41FC-952D-71EEA856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:a16="http://schemas.microsoft.com/office/drawing/2014/main" id="{D68016CC-42C9-4E4F-841F-29834A287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5" name="Line 124">
                <a:extLst>
                  <a:ext uri="{FF2B5EF4-FFF2-40B4-BE49-F238E27FC236}">
                    <a16:creationId xmlns:a16="http://schemas.microsoft.com/office/drawing/2014/main" id="{06EB2440-B14E-4727-9D4C-78D08AD2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:a16="http://schemas.microsoft.com/office/drawing/2014/main" id="{AEBFDDA3-D799-47E0-B9E1-7B3E23829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7" name="Freeform 126">
                <a:extLst>
                  <a:ext uri="{FF2B5EF4-FFF2-40B4-BE49-F238E27FC236}">
                    <a16:creationId xmlns:a16="http://schemas.microsoft.com/office/drawing/2014/main" id="{1A8F408D-B602-42E6-BD6D-1529F430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8" name="Freeform 127">
                <a:extLst>
                  <a:ext uri="{FF2B5EF4-FFF2-40B4-BE49-F238E27FC236}">
                    <a16:creationId xmlns:a16="http://schemas.microsoft.com/office/drawing/2014/main" id="{3EA9B391-C747-4F25-A766-56DC631F2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6D15C5D7-9BE3-4776-9D5F-E61C5C53C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24B92DAD-E240-4733-91E5-FDF7077C9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1" name="Line 130">
                <a:extLst>
                  <a:ext uri="{FF2B5EF4-FFF2-40B4-BE49-F238E27FC236}">
                    <a16:creationId xmlns:a16="http://schemas.microsoft.com/office/drawing/2014/main" id="{BB805852-8869-421A-B207-6D3C04E5D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2" name="Line 131">
                <a:extLst>
                  <a:ext uri="{FF2B5EF4-FFF2-40B4-BE49-F238E27FC236}">
                    <a16:creationId xmlns:a16="http://schemas.microsoft.com/office/drawing/2014/main" id="{C9475642-EC88-420F-B5FA-609D95098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3" name="Line 116">
                <a:extLst>
                  <a:ext uri="{FF2B5EF4-FFF2-40B4-BE49-F238E27FC236}">
                    <a16:creationId xmlns:a16="http://schemas.microsoft.com/office/drawing/2014/main" id="{BD012DED-B4D2-4EDA-8B05-E385605E3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BC918C3-F8BA-4D83-A108-02B4A9832D88}"/>
                </a:ext>
              </a:extLst>
            </p:cNvPr>
            <p:cNvGrpSpPr/>
            <p:nvPr/>
          </p:nvGrpSpPr>
          <p:grpSpPr>
            <a:xfrm>
              <a:off x="3974139" y="1360656"/>
              <a:ext cx="4243722" cy="4234656"/>
              <a:chOff x="3974139" y="1360656"/>
              <a:chExt cx="4243722" cy="4234656"/>
            </a:xfrm>
          </p:grpSpPr>
          <p:sp>
            <p:nvSpPr>
              <p:cNvPr id="115" name="Freeform 133">
                <a:extLst>
                  <a:ext uri="{FF2B5EF4-FFF2-40B4-BE49-F238E27FC236}">
                    <a16:creationId xmlns:a16="http://schemas.microsoft.com/office/drawing/2014/main" id="{E906121A-E0BC-43AC-BE79-361B3FB9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6" name="Freeform 134">
                <a:extLst>
                  <a:ext uri="{FF2B5EF4-FFF2-40B4-BE49-F238E27FC236}">
                    <a16:creationId xmlns:a16="http://schemas.microsoft.com/office/drawing/2014/main" id="{801EDA59-8396-4CCA-851F-36950FF0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7" name="Freeform 136">
                <a:extLst>
                  <a:ext uri="{FF2B5EF4-FFF2-40B4-BE49-F238E27FC236}">
                    <a16:creationId xmlns:a16="http://schemas.microsoft.com/office/drawing/2014/main" id="{440DBC96-F1D8-4706-8DFC-398619A5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8" name="Freeform 137">
                <a:extLst>
                  <a:ext uri="{FF2B5EF4-FFF2-40B4-BE49-F238E27FC236}">
                    <a16:creationId xmlns:a16="http://schemas.microsoft.com/office/drawing/2014/main" id="{D886D5DA-FB49-40D5-AA71-FA183E5C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9" name="Freeform 138">
                <a:extLst>
                  <a:ext uri="{FF2B5EF4-FFF2-40B4-BE49-F238E27FC236}">
                    <a16:creationId xmlns:a16="http://schemas.microsoft.com/office/drawing/2014/main" id="{179DC21E-ECF9-4B8F-ADC3-DD0822B4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0" name="Freeform 139">
                <a:extLst>
                  <a:ext uri="{FF2B5EF4-FFF2-40B4-BE49-F238E27FC236}">
                    <a16:creationId xmlns:a16="http://schemas.microsoft.com/office/drawing/2014/main" id="{B61619A3-02CA-41CB-9F1E-2995B2792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1" name="Freeform 140">
                <a:extLst>
                  <a:ext uri="{FF2B5EF4-FFF2-40B4-BE49-F238E27FC236}">
                    <a16:creationId xmlns:a16="http://schemas.microsoft.com/office/drawing/2014/main" id="{BE918A38-72C3-4969-BB5D-BBB173A9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2" name="Freeform 141">
                <a:extLst>
                  <a:ext uri="{FF2B5EF4-FFF2-40B4-BE49-F238E27FC236}">
                    <a16:creationId xmlns:a16="http://schemas.microsoft.com/office/drawing/2014/main" id="{BB9B145B-A801-48A6-86F4-4A2330993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3" name="Freeform 142">
                <a:extLst>
                  <a:ext uri="{FF2B5EF4-FFF2-40B4-BE49-F238E27FC236}">
                    <a16:creationId xmlns:a16="http://schemas.microsoft.com/office/drawing/2014/main" id="{26140425-3B9A-4295-9F9C-196ADA81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4" name="Freeform 143">
                <a:extLst>
                  <a:ext uri="{FF2B5EF4-FFF2-40B4-BE49-F238E27FC236}">
                    <a16:creationId xmlns:a16="http://schemas.microsoft.com/office/drawing/2014/main" id="{04B3D284-0FF5-4674-964D-563F3EEF4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5" name="Freeform 144">
                <a:extLst>
                  <a:ext uri="{FF2B5EF4-FFF2-40B4-BE49-F238E27FC236}">
                    <a16:creationId xmlns:a16="http://schemas.microsoft.com/office/drawing/2014/main" id="{E6342C52-858A-40B7-995A-E2B16E5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6" name="Freeform 145">
                <a:extLst>
                  <a:ext uri="{FF2B5EF4-FFF2-40B4-BE49-F238E27FC236}">
                    <a16:creationId xmlns:a16="http://schemas.microsoft.com/office/drawing/2014/main" id="{5311CFCC-0AE3-48EF-B2EB-FECA991A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7" name="Freeform 146">
                <a:extLst>
                  <a:ext uri="{FF2B5EF4-FFF2-40B4-BE49-F238E27FC236}">
                    <a16:creationId xmlns:a16="http://schemas.microsoft.com/office/drawing/2014/main" id="{C8551CBB-D738-4CA6-A538-2EA227BE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8" name="Freeform 147">
                <a:extLst>
                  <a:ext uri="{FF2B5EF4-FFF2-40B4-BE49-F238E27FC236}">
                    <a16:creationId xmlns:a16="http://schemas.microsoft.com/office/drawing/2014/main" id="{F4AF0E69-9A76-43B7-BA6D-D19712C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9" name="Freeform 148">
                <a:extLst>
                  <a:ext uri="{FF2B5EF4-FFF2-40B4-BE49-F238E27FC236}">
                    <a16:creationId xmlns:a16="http://schemas.microsoft.com/office/drawing/2014/main" id="{73527EC7-76BD-4DBC-B015-328D1AAB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0" name="Freeform 150">
                <a:extLst>
                  <a:ext uri="{FF2B5EF4-FFF2-40B4-BE49-F238E27FC236}">
                    <a16:creationId xmlns:a16="http://schemas.microsoft.com/office/drawing/2014/main" id="{73795846-02D4-4F7E-891D-DE4897BF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1" name="Freeform 154">
                <a:extLst>
                  <a:ext uri="{FF2B5EF4-FFF2-40B4-BE49-F238E27FC236}">
                    <a16:creationId xmlns:a16="http://schemas.microsoft.com/office/drawing/2014/main" id="{FAACD410-AA58-4A66-9012-ECABD1D4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2" name="Freeform 155">
                <a:extLst>
                  <a:ext uri="{FF2B5EF4-FFF2-40B4-BE49-F238E27FC236}">
                    <a16:creationId xmlns:a16="http://schemas.microsoft.com/office/drawing/2014/main" id="{0FDC0900-7148-40F5-9F38-913652285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3" name="Freeform 156">
                <a:extLst>
                  <a:ext uri="{FF2B5EF4-FFF2-40B4-BE49-F238E27FC236}">
                    <a16:creationId xmlns:a16="http://schemas.microsoft.com/office/drawing/2014/main" id="{2B4D2019-1E7D-483E-B5A3-FBBA13C2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4" name="Freeform 157">
                <a:extLst>
                  <a:ext uri="{FF2B5EF4-FFF2-40B4-BE49-F238E27FC236}">
                    <a16:creationId xmlns:a16="http://schemas.microsoft.com/office/drawing/2014/main" id="{43E28E51-D147-4B52-8574-53ECF5C4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5" name="Freeform 158">
                <a:extLst>
                  <a:ext uri="{FF2B5EF4-FFF2-40B4-BE49-F238E27FC236}">
                    <a16:creationId xmlns:a16="http://schemas.microsoft.com/office/drawing/2014/main" id="{28D35F04-9347-4531-A4DA-2C4F6EF3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6" name="Freeform 159">
                <a:extLst>
                  <a:ext uri="{FF2B5EF4-FFF2-40B4-BE49-F238E27FC236}">
                    <a16:creationId xmlns:a16="http://schemas.microsoft.com/office/drawing/2014/main" id="{B8D0256E-0B43-4689-AC29-F08E5C53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7" name="Freeform 160">
                <a:extLst>
                  <a:ext uri="{FF2B5EF4-FFF2-40B4-BE49-F238E27FC236}">
                    <a16:creationId xmlns:a16="http://schemas.microsoft.com/office/drawing/2014/main" id="{136D00A7-543F-409C-8C58-27D38262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8" name="Freeform 162">
                <a:extLst>
                  <a:ext uri="{FF2B5EF4-FFF2-40B4-BE49-F238E27FC236}">
                    <a16:creationId xmlns:a16="http://schemas.microsoft.com/office/drawing/2014/main" id="{027D292B-F496-4F8D-8EDF-943CD1C32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9" name="Freeform 163">
                <a:extLst>
                  <a:ext uri="{FF2B5EF4-FFF2-40B4-BE49-F238E27FC236}">
                    <a16:creationId xmlns:a16="http://schemas.microsoft.com/office/drawing/2014/main" id="{56122835-2000-4BF6-BCDF-9D98874B2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0" name="Freeform 164">
                <a:extLst>
                  <a:ext uri="{FF2B5EF4-FFF2-40B4-BE49-F238E27FC236}">
                    <a16:creationId xmlns:a16="http://schemas.microsoft.com/office/drawing/2014/main" id="{44ECEC80-AC93-4BD0-A9C8-6335694F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1" name="Freeform 165">
                <a:extLst>
                  <a:ext uri="{FF2B5EF4-FFF2-40B4-BE49-F238E27FC236}">
                    <a16:creationId xmlns:a16="http://schemas.microsoft.com/office/drawing/2014/main" id="{CF75DDF1-0290-40CF-A5F5-EABE0B42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2" name="Freeform 166">
                <a:extLst>
                  <a:ext uri="{FF2B5EF4-FFF2-40B4-BE49-F238E27FC236}">
                    <a16:creationId xmlns:a16="http://schemas.microsoft.com/office/drawing/2014/main" id="{C37D753C-2728-496E-8ABB-3D78C7AAA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3" name="Freeform 167">
                <a:extLst>
                  <a:ext uri="{FF2B5EF4-FFF2-40B4-BE49-F238E27FC236}">
                    <a16:creationId xmlns:a16="http://schemas.microsoft.com/office/drawing/2014/main" id="{1170AFB2-EC90-40DC-A5D3-D738557AA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4" name="Freeform 168">
                <a:extLst>
                  <a:ext uri="{FF2B5EF4-FFF2-40B4-BE49-F238E27FC236}">
                    <a16:creationId xmlns:a16="http://schemas.microsoft.com/office/drawing/2014/main" id="{3CD0B784-09DC-40AE-A1E5-76F34801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5" name="Freeform 169">
                <a:extLst>
                  <a:ext uri="{FF2B5EF4-FFF2-40B4-BE49-F238E27FC236}">
                    <a16:creationId xmlns:a16="http://schemas.microsoft.com/office/drawing/2014/main" id="{6D93E4B9-7473-4087-B3F0-7949F661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6" name="Freeform 170">
                <a:extLst>
                  <a:ext uri="{FF2B5EF4-FFF2-40B4-BE49-F238E27FC236}">
                    <a16:creationId xmlns:a16="http://schemas.microsoft.com/office/drawing/2014/main" id="{44B91FA6-B8D3-472C-AC14-5BAADF56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7" name="Freeform 171">
                <a:extLst>
                  <a:ext uri="{FF2B5EF4-FFF2-40B4-BE49-F238E27FC236}">
                    <a16:creationId xmlns:a16="http://schemas.microsoft.com/office/drawing/2014/main" id="{388C34F0-BF35-47F5-9617-EE5F7DDD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8" name="Freeform 172">
                <a:extLst>
                  <a:ext uri="{FF2B5EF4-FFF2-40B4-BE49-F238E27FC236}">
                    <a16:creationId xmlns:a16="http://schemas.microsoft.com/office/drawing/2014/main" id="{1A097D02-6E53-43BE-8BF6-2539586DD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9" name="Freeform 174">
                <a:extLst>
                  <a:ext uri="{FF2B5EF4-FFF2-40B4-BE49-F238E27FC236}">
                    <a16:creationId xmlns:a16="http://schemas.microsoft.com/office/drawing/2014/main" id="{044E525D-F40B-4AF0-907B-7FDB6C62E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0" name="Freeform 176">
                <a:extLst>
                  <a:ext uri="{FF2B5EF4-FFF2-40B4-BE49-F238E27FC236}">
                    <a16:creationId xmlns:a16="http://schemas.microsoft.com/office/drawing/2014/main" id="{1F560BA5-5976-4366-8839-3A955ED8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1" name="Freeform 177">
                <a:extLst>
                  <a:ext uri="{FF2B5EF4-FFF2-40B4-BE49-F238E27FC236}">
                    <a16:creationId xmlns:a16="http://schemas.microsoft.com/office/drawing/2014/main" id="{9805EBAB-885A-4EDE-96E2-B2202B01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2" name="Freeform 179">
                <a:extLst>
                  <a:ext uri="{FF2B5EF4-FFF2-40B4-BE49-F238E27FC236}">
                    <a16:creationId xmlns:a16="http://schemas.microsoft.com/office/drawing/2014/main" id="{1167ACBD-BC2B-4471-B1A1-04CDE26C5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3" name="Freeform 180">
                <a:extLst>
                  <a:ext uri="{FF2B5EF4-FFF2-40B4-BE49-F238E27FC236}">
                    <a16:creationId xmlns:a16="http://schemas.microsoft.com/office/drawing/2014/main" id="{D285074F-E8B4-40A1-BA40-1183AFC8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4" name="Freeform 168">
                <a:extLst>
                  <a:ext uri="{FF2B5EF4-FFF2-40B4-BE49-F238E27FC236}">
                    <a16:creationId xmlns:a16="http://schemas.microsoft.com/office/drawing/2014/main" id="{E1BA740A-3E9E-43E1-A4AB-8AFB0842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5" name="Freeform 177">
                <a:extLst>
                  <a:ext uri="{FF2B5EF4-FFF2-40B4-BE49-F238E27FC236}">
                    <a16:creationId xmlns:a16="http://schemas.microsoft.com/office/drawing/2014/main" id="{E20A6D6E-1D6B-4D6C-9C47-47E90ECB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6" name="Freeform 148">
                <a:extLst>
                  <a:ext uri="{FF2B5EF4-FFF2-40B4-BE49-F238E27FC236}">
                    <a16:creationId xmlns:a16="http://schemas.microsoft.com/office/drawing/2014/main" id="{1D4710F6-D437-49C9-A206-0A13B0727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7" name="Freeform 164">
                <a:extLst>
                  <a:ext uri="{FF2B5EF4-FFF2-40B4-BE49-F238E27FC236}">
                    <a16:creationId xmlns:a16="http://schemas.microsoft.com/office/drawing/2014/main" id="{C97B2379-7A9B-4AD4-8D7F-B4898F68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68DC48DD-9E58-47A4-B4CD-0DDD6E3B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9" name="Freeform 155">
                <a:extLst>
                  <a:ext uri="{FF2B5EF4-FFF2-40B4-BE49-F238E27FC236}">
                    <a16:creationId xmlns:a16="http://schemas.microsoft.com/office/drawing/2014/main" id="{2E49EF66-3111-4B63-92BA-76A3B8AD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60" name="Freeform 176">
                <a:extLst>
                  <a:ext uri="{FF2B5EF4-FFF2-40B4-BE49-F238E27FC236}">
                    <a16:creationId xmlns:a16="http://schemas.microsoft.com/office/drawing/2014/main" id="{4C6353E6-C1BF-492D-B7A6-F00510D28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A2B0570-479F-4365-A1C5-04D4CEF8FC5F}"/>
                </a:ext>
              </a:extLst>
            </p:cNvPr>
            <p:cNvSpPr/>
            <p:nvPr/>
          </p:nvSpPr>
          <p:spPr>
            <a:xfrm rot="16200000">
              <a:off x="5596180" y="2366069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8375F5-C818-45A0-84B0-296813EDF5A1}"/>
                </a:ext>
              </a:extLst>
            </p:cNvPr>
            <p:cNvSpPr/>
            <p:nvPr/>
          </p:nvSpPr>
          <p:spPr>
            <a:xfrm rot="19285714">
              <a:off x="6534712" y="2818042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0A2BCD8-6FD2-4724-9D9D-631F5C47F162}"/>
                </a:ext>
              </a:extLst>
            </p:cNvPr>
            <p:cNvSpPr/>
            <p:nvPr/>
          </p:nvSpPr>
          <p:spPr>
            <a:xfrm rot="771429">
              <a:off x="6766511" y="3833617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E3A49F-ADD9-4E51-B2A1-0E5A3E9B0B20}"/>
                </a:ext>
              </a:extLst>
            </p:cNvPr>
            <p:cNvSpPr/>
            <p:nvPr/>
          </p:nvSpPr>
          <p:spPr>
            <a:xfrm rot="3857143">
              <a:off x="6117026" y="4648046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7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1AE-F1E7-448B-879B-F45AE9D9E717}"/>
                </a:ext>
              </a:extLst>
            </p:cNvPr>
            <p:cNvSpPr/>
            <p:nvPr/>
          </p:nvSpPr>
          <p:spPr>
            <a:xfrm rot="17742857">
              <a:off x="5075333" y="4648045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2CAE0C0-820C-403E-B79E-097A5CD235D8}"/>
                </a:ext>
              </a:extLst>
            </p:cNvPr>
            <p:cNvSpPr/>
            <p:nvPr/>
          </p:nvSpPr>
          <p:spPr>
            <a:xfrm rot="20828571">
              <a:off x="4425849" y="3833616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19E09F4-D64C-4B37-BAC5-279B46826059}"/>
                </a:ext>
              </a:extLst>
            </p:cNvPr>
            <p:cNvSpPr/>
            <p:nvPr/>
          </p:nvSpPr>
          <p:spPr>
            <a:xfrm rot="2314286">
              <a:off x="4657647" y="2818042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98BD9AF5-E7AC-48D3-B9EB-CCF027D9E05E}"/>
              </a:ext>
            </a:extLst>
          </p:cNvPr>
          <p:cNvSpPr txBox="1"/>
          <p:nvPr/>
        </p:nvSpPr>
        <p:spPr>
          <a:xfrm>
            <a:off x="4880875" y="641092"/>
            <a:ext cx="261733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228600" indent="-228600" algn="ctr">
              <a:buAutoNum type="arabicPeriod"/>
            </a:pPr>
            <a:r>
              <a:rPr lang="da-DK" sz="1000" dirty="0"/>
              <a:t>Mental sundhed </a:t>
            </a:r>
          </a:p>
          <a:p>
            <a:pPr algn="ctr"/>
            <a:r>
              <a:rPr lang="da-DK" sz="1000" dirty="0"/>
              <a:t>v. Kristoffer Henriksen (Professor, SDU)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C89EA03-26AD-428B-AD61-08F330FAE748}"/>
              </a:ext>
            </a:extLst>
          </p:cNvPr>
          <p:cNvSpPr txBox="1"/>
          <p:nvPr/>
        </p:nvSpPr>
        <p:spPr>
          <a:xfrm>
            <a:off x="7435303" y="888677"/>
            <a:ext cx="3040908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2. Det gode udviklingsmiljø?</a:t>
            </a:r>
          </a:p>
          <a:p>
            <a:r>
              <a:rPr lang="da-DK" sz="1000" dirty="0"/>
              <a:t>v. Louise </a:t>
            </a:r>
            <a:r>
              <a:rPr lang="da-DK" sz="1000" dirty="0" err="1"/>
              <a:t>Kamuk</a:t>
            </a:r>
            <a:r>
              <a:rPr lang="da-DK" sz="1000" dirty="0"/>
              <a:t> Storm </a:t>
            </a:r>
            <a:r>
              <a:rPr lang="da-DK" sz="1000" dirty="0" err="1"/>
              <a:t>PhD</a:t>
            </a:r>
            <a:r>
              <a:rPr lang="da-DK" sz="1000" dirty="0"/>
              <a:t>. SDU)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96BBD7B2-895D-4112-95AE-9923804440AD}"/>
              </a:ext>
            </a:extLst>
          </p:cNvPr>
          <p:cNvSpPr txBox="1"/>
          <p:nvPr/>
        </p:nvSpPr>
        <p:spPr>
          <a:xfrm>
            <a:off x="8018047" y="1529747"/>
            <a:ext cx="316072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3. Strategier for fremtidens bæredygtige idrætsmiljøer      v. Louise </a:t>
            </a:r>
            <a:r>
              <a:rPr lang="da-DK" sz="1000" dirty="0" err="1"/>
              <a:t>Kamuk</a:t>
            </a:r>
            <a:r>
              <a:rPr lang="da-DK" sz="1000" dirty="0"/>
              <a:t> Storm (</a:t>
            </a:r>
            <a:r>
              <a:rPr lang="da-DK" sz="1000" dirty="0" err="1"/>
              <a:t>Phd</a:t>
            </a:r>
            <a:r>
              <a:rPr lang="da-DK" sz="1000" dirty="0"/>
              <a:t>. SDU)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BF2D033-18A8-43D8-BA7C-B3CAB57CBA1E}"/>
              </a:ext>
            </a:extLst>
          </p:cNvPr>
          <p:cNvSpPr txBox="1"/>
          <p:nvPr/>
        </p:nvSpPr>
        <p:spPr>
          <a:xfrm>
            <a:off x="8475597" y="2130799"/>
            <a:ext cx="2495279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4. Forandringsledelse og kernefortælling  </a:t>
            </a:r>
          </a:p>
          <a:p>
            <a:r>
              <a:rPr lang="da-DK" sz="1000" dirty="0"/>
              <a:t>v. Henrik Baadsgaard (Lektor, IBA)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AD57384-7B97-4E49-9A88-02CAEF29DFCD}"/>
              </a:ext>
            </a:extLst>
          </p:cNvPr>
          <p:cNvSpPr txBox="1"/>
          <p:nvPr/>
        </p:nvSpPr>
        <p:spPr>
          <a:xfrm>
            <a:off x="8730084" y="2960606"/>
            <a:ext cx="2289308" cy="3077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/>
              <a:t>5. Værdier i praksis</a:t>
            </a:r>
          </a:p>
          <a:p>
            <a:r>
              <a:rPr lang="da-DK" sz="1000" dirty="0"/>
              <a:t>v. Kristoffer Henriksen (Professor, SDU)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1CFF3BF-5BB7-4319-B4ED-7F24546FE644}"/>
              </a:ext>
            </a:extLst>
          </p:cNvPr>
          <p:cNvSpPr txBox="1"/>
          <p:nvPr/>
        </p:nvSpPr>
        <p:spPr>
          <a:xfrm>
            <a:off x="8675439" y="3683983"/>
            <a:ext cx="261733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/>
              <a:t>6. Udviklingsmiljø i praksis</a:t>
            </a:r>
          </a:p>
          <a:p>
            <a:r>
              <a:rPr lang="da-DK" sz="1000" dirty="0"/>
              <a:t>v. Ulrik </a:t>
            </a:r>
            <a:r>
              <a:rPr lang="da-DK" sz="1000" dirty="0" err="1"/>
              <a:t>Kierkely</a:t>
            </a:r>
            <a:r>
              <a:rPr lang="da-DK" sz="1000" dirty="0"/>
              <a:t> (</a:t>
            </a:r>
            <a:r>
              <a:rPr lang="da-DK" sz="1000" dirty="0" err="1"/>
              <a:t>tidl</a:t>
            </a:r>
            <a:r>
              <a:rPr lang="da-DK" sz="1000" dirty="0"/>
              <a:t> . træner , Odense Håndbold)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70485E9-BFB6-4469-9EF4-FB4122D12E26}"/>
              </a:ext>
            </a:extLst>
          </p:cNvPr>
          <p:cNvSpPr txBox="1"/>
          <p:nvPr/>
        </p:nvSpPr>
        <p:spPr>
          <a:xfrm>
            <a:off x="8324388" y="5323479"/>
            <a:ext cx="3100700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da-DK" sz="8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D00D94F-CC09-4D11-921A-4B0511042FAA}"/>
              </a:ext>
            </a:extLst>
          </p:cNvPr>
          <p:cNvSpPr txBox="1"/>
          <p:nvPr/>
        </p:nvSpPr>
        <p:spPr>
          <a:xfrm>
            <a:off x="1525006" y="114983"/>
            <a:ext cx="963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Odense Talentudvikling - netværk der forbinder præstation og trivsel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2AB6C47-12F1-7678-4F97-59F92DF2EA32}"/>
              </a:ext>
            </a:extLst>
          </p:cNvPr>
          <p:cNvSpPr/>
          <p:nvPr/>
        </p:nvSpPr>
        <p:spPr>
          <a:xfrm>
            <a:off x="5259887" y="2821612"/>
            <a:ext cx="1706213" cy="1646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39C937-B7FB-C662-4023-A36B1364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7" t="-5622" r="12887" b="-7742"/>
          <a:stretch/>
        </p:blipFill>
        <p:spPr>
          <a:xfrm>
            <a:off x="5503641" y="3032848"/>
            <a:ext cx="1243423" cy="11445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2CD317-7B8D-3C94-F3BD-880D3151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0"/>
            <a:ext cx="1943681" cy="709181"/>
          </a:xfrm>
          <a:prstGeom prst="rect">
            <a:avLst/>
          </a:prstGeom>
        </p:spPr>
      </p:pic>
      <p:sp>
        <p:nvSpPr>
          <p:cNvPr id="15" name="TextBox 219">
            <a:extLst>
              <a:ext uri="{FF2B5EF4-FFF2-40B4-BE49-F238E27FC236}">
                <a16:creationId xmlns:a16="http://schemas.microsoft.com/office/drawing/2014/main" id="{0EFA0011-F1E7-AB24-2346-CC834D9BD6FD}"/>
              </a:ext>
            </a:extLst>
          </p:cNvPr>
          <p:cNvSpPr txBox="1"/>
          <p:nvPr/>
        </p:nvSpPr>
        <p:spPr>
          <a:xfrm>
            <a:off x="7490225" y="5690243"/>
            <a:ext cx="237918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da-DK" sz="1000" dirty="0"/>
              <a:t>9. Idrættens transferværdi</a:t>
            </a:r>
          </a:p>
          <a:p>
            <a:r>
              <a:rPr lang="da-DK" sz="1000" dirty="0"/>
              <a:t>v. Søren Østergaard (</a:t>
            </a:r>
            <a:r>
              <a:rPr lang="da-DK" sz="1000" dirty="0" err="1"/>
              <a:t>PhD</a:t>
            </a:r>
            <a:r>
              <a:rPr lang="da-DK" sz="1000" dirty="0"/>
              <a:t>. CUR)</a:t>
            </a:r>
          </a:p>
        </p:txBody>
      </p:sp>
      <p:sp>
        <p:nvSpPr>
          <p:cNvPr id="10" name="Freeform: Shape 179">
            <a:extLst>
              <a:ext uri="{FF2B5EF4-FFF2-40B4-BE49-F238E27FC236}">
                <a16:creationId xmlns:a16="http://schemas.microsoft.com/office/drawing/2014/main" id="{7803F3A0-E6E0-0AA8-E2B6-FD8F55FBD5CF}"/>
              </a:ext>
            </a:extLst>
          </p:cNvPr>
          <p:cNvSpPr/>
          <p:nvPr/>
        </p:nvSpPr>
        <p:spPr>
          <a:xfrm>
            <a:off x="5777043" y="117663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56FA2456-BDCD-3A93-5B55-328F2409EB2B}"/>
              </a:ext>
            </a:extLst>
          </p:cNvPr>
          <p:cNvSpPr/>
          <p:nvPr/>
        </p:nvSpPr>
        <p:spPr>
          <a:xfrm>
            <a:off x="5877403" y="126470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8" name="TextBox 197">
            <a:extLst>
              <a:ext uri="{FF2B5EF4-FFF2-40B4-BE49-F238E27FC236}">
                <a16:creationId xmlns:a16="http://schemas.microsoft.com/office/drawing/2014/main" id="{1F0B4BA6-601E-7DA5-E766-E3A5D392C11A}"/>
              </a:ext>
            </a:extLst>
          </p:cNvPr>
          <p:cNvSpPr txBox="1"/>
          <p:nvPr/>
        </p:nvSpPr>
        <p:spPr>
          <a:xfrm>
            <a:off x="6547843" y="122496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51" name="TextBox 219">
            <a:extLst>
              <a:ext uri="{FF2B5EF4-FFF2-40B4-BE49-F238E27FC236}">
                <a16:creationId xmlns:a16="http://schemas.microsoft.com/office/drawing/2014/main" id="{6AAB0F2E-4483-0FA4-8E7C-7C93361B940C}"/>
              </a:ext>
            </a:extLst>
          </p:cNvPr>
          <p:cNvSpPr txBox="1"/>
          <p:nvPr/>
        </p:nvSpPr>
        <p:spPr>
          <a:xfrm>
            <a:off x="815539" y="4538873"/>
            <a:ext cx="2617335" cy="41575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13. Ung i en præstationsverden </a:t>
            </a:r>
          </a:p>
          <a:p>
            <a:pPr algn="r"/>
            <a:r>
              <a:rPr lang="da-DK" sz="1051" dirty="0"/>
              <a:t>v. Janne R. Mortensen (Mental Motion)</a:t>
            </a:r>
          </a:p>
        </p:txBody>
      </p:sp>
      <p:sp>
        <p:nvSpPr>
          <p:cNvPr id="55" name="TextBox 219">
            <a:extLst>
              <a:ext uri="{FF2B5EF4-FFF2-40B4-BE49-F238E27FC236}">
                <a16:creationId xmlns:a16="http://schemas.microsoft.com/office/drawing/2014/main" id="{D28A432E-AA32-7859-693D-24ECA88B77C1}"/>
              </a:ext>
            </a:extLst>
          </p:cNvPr>
          <p:cNvSpPr txBox="1"/>
          <p:nvPr/>
        </p:nvSpPr>
        <p:spPr>
          <a:xfrm>
            <a:off x="163874" y="3804834"/>
            <a:ext cx="3433646" cy="5618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14. Relationer og teams i highperformance-miljøer Del 1</a:t>
            </a:r>
          </a:p>
          <a:p>
            <a:pPr algn="r"/>
            <a:r>
              <a:rPr lang="da-DK" sz="1000" dirty="0"/>
              <a:t>v. Morten Bertelsen (</a:t>
            </a:r>
            <a:r>
              <a:rPr lang="da-DK" sz="1000" dirty="0" err="1"/>
              <a:t>Sportspsykolg</a:t>
            </a:r>
            <a:r>
              <a:rPr lang="da-DK" sz="1000" dirty="0"/>
              <a:t>, FCK)</a:t>
            </a:r>
          </a:p>
          <a:p>
            <a:pPr algn="r"/>
            <a:endParaRPr lang="da-DK" sz="1051" dirty="0"/>
          </a:p>
        </p:txBody>
      </p:sp>
      <p:sp>
        <p:nvSpPr>
          <p:cNvPr id="57" name="TextBox 219">
            <a:extLst>
              <a:ext uri="{FF2B5EF4-FFF2-40B4-BE49-F238E27FC236}">
                <a16:creationId xmlns:a16="http://schemas.microsoft.com/office/drawing/2014/main" id="{ABAAEF59-B68B-E437-5AAC-85336F7C666B}"/>
              </a:ext>
            </a:extLst>
          </p:cNvPr>
          <p:cNvSpPr txBox="1"/>
          <p:nvPr/>
        </p:nvSpPr>
        <p:spPr>
          <a:xfrm>
            <a:off x="927088" y="929792"/>
            <a:ext cx="3492051" cy="71570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18. Arkitekterne bag talentfulde elitesportsmiljøer</a:t>
            </a:r>
          </a:p>
          <a:p>
            <a:pPr algn="r"/>
            <a:r>
              <a:rPr lang="da-DK" sz="1000" dirty="0"/>
              <a:t>v. Kristoffer Henriksen (Professor , SDU)</a:t>
            </a:r>
          </a:p>
          <a:p>
            <a:pPr algn="r"/>
            <a:endParaRPr lang="da-DK" sz="1000" dirty="0"/>
          </a:p>
          <a:p>
            <a:pPr algn="r"/>
            <a:endParaRPr lang="da-DK" sz="1051" dirty="0"/>
          </a:p>
        </p:txBody>
      </p:sp>
      <p:sp>
        <p:nvSpPr>
          <p:cNvPr id="2" name="Freeform: Shape 179">
            <a:extLst>
              <a:ext uri="{FF2B5EF4-FFF2-40B4-BE49-F238E27FC236}">
                <a16:creationId xmlns:a16="http://schemas.microsoft.com/office/drawing/2014/main" id="{BAFE1F6B-49C0-0D24-787C-2A0DE285A61A}"/>
              </a:ext>
            </a:extLst>
          </p:cNvPr>
          <p:cNvSpPr/>
          <p:nvPr/>
        </p:nvSpPr>
        <p:spPr>
          <a:xfrm>
            <a:off x="6520715" y="121741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5" name="Oval 196">
            <a:extLst>
              <a:ext uri="{FF2B5EF4-FFF2-40B4-BE49-F238E27FC236}">
                <a16:creationId xmlns:a16="http://schemas.microsoft.com/office/drawing/2014/main" id="{615DB4DD-817B-5851-408A-4FBB57019C68}"/>
              </a:ext>
            </a:extLst>
          </p:cNvPr>
          <p:cNvSpPr/>
          <p:nvPr/>
        </p:nvSpPr>
        <p:spPr>
          <a:xfrm>
            <a:off x="6621075" y="130548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6" name="TextBox 197">
            <a:extLst>
              <a:ext uri="{FF2B5EF4-FFF2-40B4-BE49-F238E27FC236}">
                <a16:creationId xmlns:a16="http://schemas.microsoft.com/office/drawing/2014/main" id="{44DD20E4-96DA-1A4B-D993-2E4E8452E005}"/>
              </a:ext>
            </a:extLst>
          </p:cNvPr>
          <p:cNvSpPr txBox="1"/>
          <p:nvPr/>
        </p:nvSpPr>
        <p:spPr>
          <a:xfrm>
            <a:off x="6700243" y="137736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2</a:t>
            </a:r>
          </a:p>
        </p:txBody>
      </p:sp>
      <p:sp>
        <p:nvSpPr>
          <p:cNvPr id="37" name="TextBox 197">
            <a:extLst>
              <a:ext uri="{FF2B5EF4-FFF2-40B4-BE49-F238E27FC236}">
                <a16:creationId xmlns:a16="http://schemas.microsoft.com/office/drawing/2014/main" id="{332551F3-2ABF-DD8C-FBA3-66F6C9B326D6}"/>
              </a:ext>
            </a:extLst>
          </p:cNvPr>
          <p:cNvSpPr txBox="1"/>
          <p:nvPr/>
        </p:nvSpPr>
        <p:spPr>
          <a:xfrm>
            <a:off x="5951275" y="132752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8" name="TextBox 197">
            <a:extLst>
              <a:ext uri="{FF2B5EF4-FFF2-40B4-BE49-F238E27FC236}">
                <a16:creationId xmlns:a16="http://schemas.microsoft.com/office/drawing/2014/main" id="{438E75E2-8ECC-BDA7-2E6C-C38F1B4EA869}"/>
              </a:ext>
            </a:extLst>
          </p:cNvPr>
          <p:cNvSpPr txBox="1"/>
          <p:nvPr/>
        </p:nvSpPr>
        <p:spPr>
          <a:xfrm>
            <a:off x="7207441" y="155769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9" name="Freeform: Shape 179">
            <a:extLst>
              <a:ext uri="{FF2B5EF4-FFF2-40B4-BE49-F238E27FC236}">
                <a16:creationId xmlns:a16="http://schemas.microsoft.com/office/drawing/2014/main" id="{4A0F27A6-8975-D5FB-38DB-CA45E439F5E0}"/>
              </a:ext>
            </a:extLst>
          </p:cNvPr>
          <p:cNvSpPr/>
          <p:nvPr/>
        </p:nvSpPr>
        <p:spPr>
          <a:xfrm>
            <a:off x="7180313" y="1550145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0" name="Oval 196">
            <a:extLst>
              <a:ext uri="{FF2B5EF4-FFF2-40B4-BE49-F238E27FC236}">
                <a16:creationId xmlns:a16="http://schemas.microsoft.com/office/drawing/2014/main" id="{1E165B1C-064F-F7B3-EA35-8E55726CB053}"/>
              </a:ext>
            </a:extLst>
          </p:cNvPr>
          <p:cNvSpPr/>
          <p:nvPr/>
        </p:nvSpPr>
        <p:spPr>
          <a:xfrm>
            <a:off x="7280673" y="1638218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41" name="TextBox 197">
            <a:extLst>
              <a:ext uri="{FF2B5EF4-FFF2-40B4-BE49-F238E27FC236}">
                <a16:creationId xmlns:a16="http://schemas.microsoft.com/office/drawing/2014/main" id="{46698320-1387-68CA-5C22-B1505B48F0CB}"/>
              </a:ext>
            </a:extLst>
          </p:cNvPr>
          <p:cNvSpPr txBox="1"/>
          <p:nvPr/>
        </p:nvSpPr>
        <p:spPr>
          <a:xfrm>
            <a:off x="7359841" y="1710094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3</a:t>
            </a:r>
          </a:p>
        </p:txBody>
      </p:sp>
      <p:sp>
        <p:nvSpPr>
          <p:cNvPr id="45" name="TextBox 197">
            <a:extLst>
              <a:ext uri="{FF2B5EF4-FFF2-40B4-BE49-F238E27FC236}">
                <a16:creationId xmlns:a16="http://schemas.microsoft.com/office/drawing/2014/main" id="{0026139A-12DF-C026-8B8A-3E19346A9A3B}"/>
              </a:ext>
            </a:extLst>
          </p:cNvPr>
          <p:cNvSpPr txBox="1"/>
          <p:nvPr/>
        </p:nvSpPr>
        <p:spPr>
          <a:xfrm>
            <a:off x="7740069" y="207897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46" name="Freeform: Shape 179">
            <a:extLst>
              <a:ext uri="{FF2B5EF4-FFF2-40B4-BE49-F238E27FC236}">
                <a16:creationId xmlns:a16="http://schemas.microsoft.com/office/drawing/2014/main" id="{D7A96E91-09A5-E67D-662F-E82161551B43}"/>
              </a:ext>
            </a:extLst>
          </p:cNvPr>
          <p:cNvSpPr/>
          <p:nvPr/>
        </p:nvSpPr>
        <p:spPr>
          <a:xfrm>
            <a:off x="7712941" y="207142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7" name="Oval 196">
            <a:extLst>
              <a:ext uri="{FF2B5EF4-FFF2-40B4-BE49-F238E27FC236}">
                <a16:creationId xmlns:a16="http://schemas.microsoft.com/office/drawing/2014/main" id="{28E9B917-F056-B789-1755-782C3B699D7C}"/>
              </a:ext>
            </a:extLst>
          </p:cNvPr>
          <p:cNvSpPr/>
          <p:nvPr/>
        </p:nvSpPr>
        <p:spPr>
          <a:xfrm>
            <a:off x="7813301" y="215949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53" name="TextBox 197">
            <a:extLst>
              <a:ext uri="{FF2B5EF4-FFF2-40B4-BE49-F238E27FC236}">
                <a16:creationId xmlns:a16="http://schemas.microsoft.com/office/drawing/2014/main" id="{02B085E8-2923-EDDB-18B0-2CDE3F6E543A}"/>
              </a:ext>
            </a:extLst>
          </p:cNvPr>
          <p:cNvSpPr txBox="1"/>
          <p:nvPr/>
        </p:nvSpPr>
        <p:spPr>
          <a:xfrm>
            <a:off x="7892469" y="223137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4</a:t>
            </a:r>
          </a:p>
        </p:txBody>
      </p:sp>
      <p:sp>
        <p:nvSpPr>
          <p:cNvPr id="62" name="TextBox 197">
            <a:extLst>
              <a:ext uri="{FF2B5EF4-FFF2-40B4-BE49-F238E27FC236}">
                <a16:creationId xmlns:a16="http://schemas.microsoft.com/office/drawing/2014/main" id="{88339E43-AC63-C526-630C-DAC655332462}"/>
              </a:ext>
            </a:extLst>
          </p:cNvPr>
          <p:cNvSpPr txBox="1"/>
          <p:nvPr/>
        </p:nvSpPr>
        <p:spPr>
          <a:xfrm>
            <a:off x="7973501" y="281577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3" name="Freeform: Shape 179">
            <a:extLst>
              <a:ext uri="{FF2B5EF4-FFF2-40B4-BE49-F238E27FC236}">
                <a16:creationId xmlns:a16="http://schemas.microsoft.com/office/drawing/2014/main" id="{85DC6754-0FCC-6DB0-B76B-E41267251EC9}"/>
              </a:ext>
            </a:extLst>
          </p:cNvPr>
          <p:cNvSpPr/>
          <p:nvPr/>
        </p:nvSpPr>
        <p:spPr>
          <a:xfrm>
            <a:off x="7946373" y="280822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4" name="Oval 196">
            <a:extLst>
              <a:ext uri="{FF2B5EF4-FFF2-40B4-BE49-F238E27FC236}">
                <a16:creationId xmlns:a16="http://schemas.microsoft.com/office/drawing/2014/main" id="{83D73286-7596-4CB2-228E-DD05E35004B3}"/>
              </a:ext>
            </a:extLst>
          </p:cNvPr>
          <p:cNvSpPr/>
          <p:nvPr/>
        </p:nvSpPr>
        <p:spPr>
          <a:xfrm>
            <a:off x="8046733" y="289629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5" name="TextBox 197">
            <a:extLst>
              <a:ext uri="{FF2B5EF4-FFF2-40B4-BE49-F238E27FC236}">
                <a16:creationId xmlns:a16="http://schemas.microsoft.com/office/drawing/2014/main" id="{914C3FC4-CFB0-2890-8453-2A03BC5F0299}"/>
              </a:ext>
            </a:extLst>
          </p:cNvPr>
          <p:cNvSpPr txBox="1"/>
          <p:nvPr/>
        </p:nvSpPr>
        <p:spPr>
          <a:xfrm>
            <a:off x="8125901" y="296817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5</a:t>
            </a:r>
          </a:p>
        </p:txBody>
      </p:sp>
      <p:sp>
        <p:nvSpPr>
          <p:cNvPr id="66" name="TextBox 197">
            <a:extLst>
              <a:ext uri="{FF2B5EF4-FFF2-40B4-BE49-F238E27FC236}">
                <a16:creationId xmlns:a16="http://schemas.microsoft.com/office/drawing/2014/main" id="{4FC3BACB-1959-72E6-A18E-F3C26E299F75}"/>
              </a:ext>
            </a:extLst>
          </p:cNvPr>
          <p:cNvSpPr txBox="1"/>
          <p:nvPr/>
        </p:nvSpPr>
        <p:spPr>
          <a:xfrm>
            <a:off x="7929544" y="352825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7" name="Freeform: Shape 179">
            <a:extLst>
              <a:ext uri="{FF2B5EF4-FFF2-40B4-BE49-F238E27FC236}">
                <a16:creationId xmlns:a16="http://schemas.microsoft.com/office/drawing/2014/main" id="{D5DC7573-B227-20CA-E461-12F9C02A161D}"/>
              </a:ext>
            </a:extLst>
          </p:cNvPr>
          <p:cNvSpPr/>
          <p:nvPr/>
        </p:nvSpPr>
        <p:spPr>
          <a:xfrm>
            <a:off x="7902416" y="352070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8" name="Oval 196">
            <a:extLst>
              <a:ext uri="{FF2B5EF4-FFF2-40B4-BE49-F238E27FC236}">
                <a16:creationId xmlns:a16="http://schemas.microsoft.com/office/drawing/2014/main" id="{C6DE3C17-854B-CFA1-1504-825ECE36A694}"/>
              </a:ext>
            </a:extLst>
          </p:cNvPr>
          <p:cNvSpPr/>
          <p:nvPr/>
        </p:nvSpPr>
        <p:spPr>
          <a:xfrm>
            <a:off x="8002776" y="360877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9" name="TextBox 197">
            <a:extLst>
              <a:ext uri="{FF2B5EF4-FFF2-40B4-BE49-F238E27FC236}">
                <a16:creationId xmlns:a16="http://schemas.microsoft.com/office/drawing/2014/main" id="{A54FC2E5-3E08-8C40-A566-A8A6964A0ADB}"/>
              </a:ext>
            </a:extLst>
          </p:cNvPr>
          <p:cNvSpPr txBox="1"/>
          <p:nvPr/>
        </p:nvSpPr>
        <p:spPr>
          <a:xfrm>
            <a:off x="8081944" y="368065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6</a:t>
            </a:r>
          </a:p>
        </p:txBody>
      </p:sp>
      <p:sp>
        <p:nvSpPr>
          <p:cNvPr id="70" name="TextBox 197">
            <a:extLst>
              <a:ext uri="{FF2B5EF4-FFF2-40B4-BE49-F238E27FC236}">
                <a16:creationId xmlns:a16="http://schemas.microsoft.com/office/drawing/2014/main" id="{1634DFEF-15F0-5B98-D6C7-5DB26BA55670}"/>
              </a:ext>
            </a:extLst>
          </p:cNvPr>
          <p:cNvSpPr txBox="1"/>
          <p:nvPr/>
        </p:nvSpPr>
        <p:spPr>
          <a:xfrm>
            <a:off x="7738072" y="428754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1" name="Freeform: Shape 179">
            <a:extLst>
              <a:ext uri="{FF2B5EF4-FFF2-40B4-BE49-F238E27FC236}">
                <a16:creationId xmlns:a16="http://schemas.microsoft.com/office/drawing/2014/main" id="{F03E0DA6-596D-D747-D727-68B5432D7FDA}"/>
              </a:ext>
            </a:extLst>
          </p:cNvPr>
          <p:cNvSpPr/>
          <p:nvPr/>
        </p:nvSpPr>
        <p:spPr>
          <a:xfrm>
            <a:off x="7710944" y="4279991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2" name="Oval 196">
            <a:extLst>
              <a:ext uri="{FF2B5EF4-FFF2-40B4-BE49-F238E27FC236}">
                <a16:creationId xmlns:a16="http://schemas.microsoft.com/office/drawing/2014/main" id="{FE0AE84F-0243-AB94-629A-AC38D2BB39F1}"/>
              </a:ext>
            </a:extLst>
          </p:cNvPr>
          <p:cNvSpPr/>
          <p:nvPr/>
        </p:nvSpPr>
        <p:spPr>
          <a:xfrm>
            <a:off x="7811304" y="4368064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3" name="TextBox 197">
            <a:extLst>
              <a:ext uri="{FF2B5EF4-FFF2-40B4-BE49-F238E27FC236}">
                <a16:creationId xmlns:a16="http://schemas.microsoft.com/office/drawing/2014/main" id="{F86751A5-53CF-83BB-EB02-863BAA39D16D}"/>
              </a:ext>
            </a:extLst>
          </p:cNvPr>
          <p:cNvSpPr txBox="1"/>
          <p:nvPr/>
        </p:nvSpPr>
        <p:spPr>
          <a:xfrm>
            <a:off x="7890472" y="443994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7</a:t>
            </a:r>
          </a:p>
        </p:txBody>
      </p:sp>
      <p:sp>
        <p:nvSpPr>
          <p:cNvPr id="75" name="TextBox 197">
            <a:extLst>
              <a:ext uri="{FF2B5EF4-FFF2-40B4-BE49-F238E27FC236}">
                <a16:creationId xmlns:a16="http://schemas.microsoft.com/office/drawing/2014/main" id="{7E01136B-4EAE-3B36-7A4C-A63CF7DF3861}"/>
              </a:ext>
            </a:extLst>
          </p:cNvPr>
          <p:cNvSpPr txBox="1"/>
          <p:nvPr/>
        </p:nvSpPr>
        <p:spPr>
          <a:xfrm>
            <a:off x="7306660" y="490890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6" name="Freeform: Shape 179">
            <a:extLst>
              <a:ext uri="{FF2B5EF4-FFF2-40B4-BE49-F238E27FC236}">
                <a16:creationId xmlns:a16="http://schemas.microsoft.com/office/drawing/2014/main" id="{8F06B945-8307-09C0-49BE-51EA44C25AF0}"/>
              </a:ext>
            </a:extLst>
          </p:cNvPr>
          <p:cNvSpPr/>
          <p:nvPr/>
        </p:nvSpPr>
        <p:spPr>
          <a:xfrm>
            <a:off x="7279532" y="490135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7" name="Oval 196">
            <a:extLst>
              <a:ext uri="{FF2B5EF4-FFF2-40B4-BE49-F238E27FC236}">
                <a16:creationId xmlns:a16="http://schemas.microsoft.com/office/drawing/2014/main" id="{9DDBC23E-0D42-2DBB-D499-19F209D026E3}"/>
              </a:ext>
            </a:extLst>
          </p:cNvPr>
          <p:cNvSpPr/>
          <p:nvPr/>
        </p:nvSpPr>
        <p:spPr>
          <a:xfrm>
            <a:off x="7379892" y="498942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8" name="TextBox 197">
            <a:extLst>
              <a:ext uri="{FF2B5EF4-FFF2-40B4-BE49-F238E27FC236}">
                <a16:creationId xmlns:a16="http://schemas.microsoft.com/office/drawing/2014/main" id="{D5D74CF8-0A98-40E2-09A3-5D1BC332008B}"/>
              </a:ext>
            </a:extLst>
          </p:cNvPr>
          <p:cNvSpPr txBox="1"/>
          <p:nvPr/>
        </p:nvSpPr>
        <p:spPr>
          <a:xfrm>
            <a:off x="7459060" y="506130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8</a:t>
            </a:r>
          </a:p>
        </p:txBody>
      </p:sp>
      <p:sp>
        <p:nvSpPr>
          <p:cNvPr id="79" name="TextBox 197">
            <a:extLst>
              <a:ext uri="{FF2B5EF4-FFF2-40B4-BE49-F238E27FC236}">
                <a16:creationId xmlns:a16="http://schemas.microsoft.com/office/drawing/2014/main" id="{A011F456-041A-30DB-0783-6D63274B2DDE}"/>
              </a:ext>
            </a:extLst>
          </p:cNvPr>
          <p:cNvSpPr txBox="1"/>
          <p:nvPr/>
        </p:nvSpPr>
        <p:spPr>
          <a:xfrm>
            <a:off x="6730780" y="539872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80" name="Freeform: Shape 179">
            <a:extLst>
              <a:ext uri="{FF2B5EF4-FFF2-40B4-BE49-F238E27FC236}">
                <a16:creationId xmlns:a16="http://schemas.microsoft.com/office/drawing/2014/main" id="{B17778C3-B1B7-E19B-08A1-6B8B68B273B4}"/>
              </a:ext>
            </a:extLst>
          </p:cNvPr>
          <p:cNvSpPr/>
          <p:nvPr/>
        </p:nvSpPr>
        <p:spPr>
          <a:xfrm>
            <a:off x="6703652" y="5391171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1" name="Oval 196">
            <a:extLst>
              <a:ext uri="{FF2B5EF4-FFF2-40B4-BE49-F238E27FC236}">
                <a16:creationId xmlns:a16="http://schemas.microsoft.com/office/drawing/2014/main" id="{31C4E202-85F2-9A1C-CE81-DAE360541BCC}"/>
              </a:ext>
            </a:extLst>
          </p:cNvPr>
          <p:cNvSpPr/>
          <p:nvPr/>
        </p:nvSpPr>
        <p:spPr>
          <a:xfrm>
            <a:off x="6804012" y="5479244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82" name="TextBox 197">
            <a:extLst>
              <a:ext uri="{FF2B5EF4-FFF2-40B4-BE49-F238E27FC236}">
                <a16:creationId xmlns:a16="http://schemas.microsoft.com/office/drawing/2014/main" id="{F608EF98-04F9-03C8-35CF-3F37912AD334}"/>
              </a:ext>
            </a:extLst>
          </p:cNvPr>
          <p:cNvSpPr txBox="1"/>
          <p:nvPr/>
        </p:nvSpPr>
        <p:spPr>
          <a:xfrm>
            <a:off x="6883180" y="555112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9</a:t>
            </a:r>
          </a:p>
        </p:txBody>
      </p:sp>
      <p:sp>
        <p:nvSpPr>
          <p:cNvPr id="84" name="TextBox 232">
            <a:extLst>
              <a:ext uri="{FF2B5EF4-FFF2-40B4-BE49-F238E27FC236}">
                <a16:creationId xmlns:a16="http://schemas.microsoft.com/office/drawing/2014/main" id="{8878E7FD-0A81-7D28-BFD5-FD8C8728C7DC}"/>
              </a:ext>
            </a:extLst>
          </p:cNvPr>
          <p:cNvSpPr txBox="1"/>
          <p:nvPr/>
        </p:nvSpPr>
        <p:spPr>
          <a:xfrm>
            <a:off x="8121632" y="5084418"/>
            <a:ext cx="311934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8. Life-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 som en del af sportens uddannelse</a:t>
            </a:r>
            <a:b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v. Søren Østergaard (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PhD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. CUR)</a:t>
            </a:r>
            <a:endParaRPr lang="da-DK" sz="1000" dirty="0"/>
          </a:p>
        </p:txBody>
      </p:sp>
      <p:sp>
        <p:nvSpPr>
          <p:cNvPr id="88" name="TextBox 197">
            <a:extLst>
              <a:ext uri="{FF2B5EF4-FFF2-40B4-BE49-F238E27FC236}">
                <a16:creationId xmlns:a16="http://schemas.microsoft.com/office/drawing/2014/main" id="{9377FE1E-229D-00E7-C20B-1BB4F13FDDCB}"/>
              </a:ext>
            </a:extLst>
          </p:cNvPr>
          <p:cNvSpPr txBox="1"/>
          <p:nvPr/>
        </p:nvSpPr>
        <p:spPr>
          <a:xfrm>
            <a:off x="3630772" y="300444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14" name="Freeform: Shape 179">
            <a:extLst>
              <a:ext uri="{FF2B5EF4-FFF2-40B4-BE49-F238E27FC236}">
                <a16:creationId xmlns:a16="http://schemas.microsoft.com/office/drawing/2014/main" id="{EF724BD2-94A2-C9C7-5FA1-3BBC796977DF}"/>
              </a:ext>
            </a:extLst>
          </p:cNvPr>
          <p:cNvSpPr/>
          <p:nvPr/>
        </p:nvSpPr>
        <p:spPr>
          <a:xfrm>
            <a:off x="3603644" y="2996891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1" name="Oval 196">
            <a:extLst>
              <a:ext uri="{FF2B5EF4-FFF2-40B4-BE49-F238E27FC236}">
                <a16:creationId xmlns:a16="http://schemas.microsoft.com/office/drawing/2014/main" id="{5B7A0E11-7506-26A8-0B13-964B4037FB9E}"/>
              </a:ext>
            </a:extLst>
          </p:cNvPr>
          <p:cNvSpPr/>
          <p:nvPr/>
        </p:nvSpPr>
        <p:spPr>
          <a:xfrm>
            <a:off x="3704004" y="3084964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2" name="TextBox 197">
            <a:extLst>
              <a:ext uri="{FF2B5EF4-FFF2-40B4-BE49-F238E27FC236}">
                <a16:creationId xmlns:a16="http://schemas.microsoft.com/office/drawing/2014/main" id="{84F6E756-F304-4A33-9B25-2D8429E58458}"/>
              </a:ext>
            </a:extLst>
          </p:cNvPr>
          <p:cNvSpPr txBox="1"/>
          <p:nvPr/>
        </p:nvSpPr>
        <p:spPr>
          <a:xfrm>
            <a:off x="3728975" y="3138700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15</a:t>
            </a:r>
          </a:p>
        </p:txBody>
      </p:sp>
      <p:sp>
        <p:nvSpPr>
          <p:cNvPr id="163" name="TextBox 197">
            <a:extLst>
              <a:ext uri="{FF2B5EF4-FFF2-40B4-BE49-F238E27FC236}">
                <a16:creationId xmlns:a16="http://schemas.microsoft.com/office/drawing/2014/main" id="{18CD6C09-BFCC-6FB6-8F74-F0971A86D910}"/>
              </a:ext>
            </a:extLst>
          </p:cNvPr>
          <p:cNvSpPr txBox="1"/>
          <p:nvPr/>
        </p:nvSpPr>
        <p:spPr>
          <a:xfrm>
            <a:off x="5166258" y="544073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64" name="Freeform: Shape 179">
            <a:extLst>
              <a:ext uri="{FF2B5EF4-FFF2-40B4-BE49-F238E27FC236}">
                <a16:creationId xmlns:a16="http://schemas.microsoft.com/office/drawing/2014/main" id="{FFC33E8C-F6F3-B8AC-8C60-90580F8AB52E}"/>
              </a:ext>
            </a:extLst>
          </p:cNvPr>
          <p:cNvSpPr/>
          <p:nvPr/>
        </p:nvSpPr>
        <p:spPr>
          <a:xfrm>
            <a:off x="5139130" y="543318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5" name="Oval 196">
            <a:extLst>
              <a:ext uri="{FF2B5EF4-FFF2-40B4-BE49-F238E27FC236}">
                <a16:creationId xmlns:a16="http://schemas.microsoft.com/office/drawing/2014/main" id="{971CA071-C2DC-C575-A1E9-7A1691FCF841}"/>
              </a:ext>
            </a:extLst>
          </p:cNvPr>
          <p:cNvSpPr/>
          <p:nvPr/>
        </p:nvSpPr>
        <p:spPr>
          <a:xfrm>
            <a:off x="5239490" y="552125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6" name="TextBox 197">
            <a:extLst>
              <a:ext uri="{FF2B5EF4-FFF2-40B4-BE49-F238E27FC236}">
                <a16:creationId xmlns:a16="http://schemas.microsoft.com/office/drawing/2014/main" id="{B46C35DE-997C-61DF-F699-27F959E14295}"/>
              </a:ext>
            </a:extLst>
          </p:cNvPr>
          <p:cNvSpPr txBox="1"/>
          <p:nvPr/>
        </p:nvSpPr>
        <p:spPr>
          <a:xfrm>
            <a:off x="5263056" y="5556112"/>
            <a:ext cx="38968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11</a:t>
            </a:r>
          </a:p>
        </p:txBody>
      </p:sp>
      <p:sp>
        <p:nvSpPr>
          <p:cNvPr id="168" name="Freeform: Shape 179">
            <a:extLst>
              <a:ext uri="{FF2B5EF4-FFF2-40B4-BE49-F238E27FC236}">
                <a16:creationId xmlns:a16="http://schemas.microsoft.com/office/drawing/2014/main" id="{81AD0636-3AA3-28B1-86BA-3F3B6B2D4A32}"/>
              </a:ext>
            </a:extLst>
          </p:cNvPr>
          <p:cNvSpPr/>
          <p:nvPr/>
        </p:nvSpPr>
        <p:spPr>
          <a:xfrm>
            <a:off x="4402723" y="506459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9" name="Oval 196">
            <a:extLst>
              <a:ext uri="{FF2B5EF4-FFF2-40B4-BE49-F238E27FC236}">
                <a16:creationId xmlns:a16="http://schemas.microsoft.com/office/drawing/2014/main" id="{4A4F8308-F84C-78BD-1A0C-527F28691AE9}"/>
              </a:ext>
            </a:extLst>
          </p:cNvPr>
          <p:cNvSpPr/>
          <p:nvPr/>
        </p:nvSpPr>
        <p:spPr>
          <a:xfrm>
            <a:off x="4503083" y="515266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0" name="TextBox 197">
            <a:extLst>
              <a:ext uri="{FF2B5EF4-FFF2-40B4-BE49-F238E27FC236}">
                <a16:creationId xmlns:a16="http://schemas.microsoft.com/office/drawing/2014/main" id="{2ECAD6B2-28A4-AE76-8B67-7E9EBE0A9450}"/>
              </a:ext>
            </a:extLst>
          </p:cNvPr>
          <p:cNvSpPr txBox="1"/>
          <p:nvPr/>
        </p:nvSpPr>
        <p:spPr>
          <a:xfrm>
            <a:off x="4517901" y="5197315"/>
            <a:ext cx="37217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12</a:t>
            </a:r>
          </a:p>
        </p:txBody>
      </p:sp>
      <p:sp>
        <p:nvSpPr>
          <p:cNvPr id="171" name="TextBox 197">
            <a:extLst>
              <a:ext uri="{FF2B5EF4-FFF2-40B4-BE49-F238E27FC236}">
                <a16:creationId xmlns:a16="http://schemas.microsoft.com/office/drawing/2014/main" id="{6D06BDC0-9D7B-2C79-7A84-E4E32788B0B8}"/>
              </a:ext>
            </a:extLst>
          </p:cNvPr>
          <p:cNvSpPr txBox="1"/>
          <p:nvPr/>
        </p:nvSpPr>
        <p:spPr>
          <a:xfrm>
            <a:off x="3973495" y="444654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72" name="Freeform: Shape 179">
            <a:extLst>
              <a:ext uri="{FF2B5EF4-FFF2-40B4-BE49-F238E27FC236}">
                <a16:creationId xmlns:a16="http://schemas.microsoft.com/office/drawing/2014/main" id="{16D950A8-8C10-14AD-76EB-9614A20FA786}"/>
              </a:ext>
            </a:extLst>
          </p:cNvPr>
          <p:cNvSpPr/>
          <p:nvPr/>
        </p:nvSpPr>
        <p:spPr>
          <a:xfrm>
            <a:off x="3946367" y="443899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3" name="Oval 196">
            <a:extLst>
              <a:ext uri="{FF2B5EF4-FFF2-40B4-BE49-F238E27FC236}">
                <a16:creationId xmlns:a16="http://schemas.microsoft.com/office/drawing/2014/main" id="{D68B5677-68EC-056E-108B-6E75BBBBC25E}"/>
              </a:ext>
            </a:extLst>
          </p:cNvPr>
          <p:cNvSpPr/>
          <p:nvPr/>
        </p:nvSpPr>
        <p:spPr>
          <a:xfrm>
            <a:off x="4046727" y="452706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4" name="TextBox 197">
            <a:extLst>
              <a:ext uri="{FF2B5EF4-FFF2-40B4-BE49-F238E27FC236}">
                <a16:creationId xmlns:a16="http://schemas.microsoft.com/office/drawing/2014/main" id="{469CD584-BF51-7F39-B448-366A877674E8}"/>
              </a:ext>
            </a:extLst>
          </p:cNvPr>
          <p:cNvSpPr txBox="1"/>
          <p:nvPr/>
        </p:nvSpPr>
        <p:spPr>
          <a:xfrm>
            <a:off x="4071984" y="4601143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13</a:t>
            </a:r>
          </a:p>
        </p:txBody>
      </p:sp>
      <p:sp>
        <p:nvSpPr>
          <p:cNvPr id="184" name="TextBox 197">
            <a:extLst>
              <a:ext uri="{FF2B5EF4-FFF2-40B4-BE49-F238E27FC236}">
                <a16:creationId xmlns:a16="http://schemas.microsoft.com/office/drawing/2014/main" id="{4105F45B-8B5C-58BE-F536-BCEF50BD85DA}"/>
              </a:ext>
            </a:extLst>
          </p:cNvPr>
          <p:cNvSpPr txBox="1"/>
          <p:nvPr/>
        </p:nvSpPr>
        <p:spPr>
          <a:xfrm>
            <a:off x="3689488" y="374239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88" name="Freeform: Shape 179">
            <a:extLst>
              <a:ext uri="{FF2B5EF4-FFF2-40B4-BE49-F238E27FC236}">
                <a16:creationId xmlns:a16="http://schemas.microsoft.com/office/drawing/2014/main" id="{EAAB6148-9637-9EDB-ED87-68531A298975}"/>
              </a:ext>
            </a:extLst>
          </p:cNvPr>
          <p:cNvSpPr/>
          <p:nvPr/>
        </p:nvSpPr>
        <p:spPr>
          <a:xfrm>
            <a:off x="3662360" y="373484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90" name="Oval 196">
            <a:extLst>
              <a:ext uri="{FF2B5EF4-FFF2-40B4-BE49-F238E27FC236}">
                <a16:creationId xmlns:a16="http://schemas.microsoft.com/office/drawing/2014/main" id="{A799A82E-20B1-70C6-9AC4-9FCC37F693F4}"/>
              </a:ext>
            </a:extLst>
          </p:cNvPr>
          <p:cNvSpPr/>
          <p:nvPr/>
        </p:nvSpPr>
        <p:spPr>
          <a:xfrm>
            <a:off x="3762720" y="382291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91" name="TextBox 197">
            <a:extLst>
              <a:ext uri="{FF2B5EF4-FFF2-40B4-BE49-F238E27FC236}">
                <a16:creationId xmlns:a16="http://schemas.microsoft.com/office/drawing/2014/main" id="{824EF089-4FBB-6BBF-0340-6E86A0B872C3}"/>
              </a:ext>
            </a:extLst>
          </p:cNvPr>
          <p:cNvSpPr txBox="1"/>
          <p:nvPr/>
        </p:nvSpPr>
        <p:spPr>
          <a:xfrm>
            <a:off x="3787977" y="3896993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14</a:t>
            </a:r>
          </a:p>
        </p:txBody>
      </p:sp>
      <p:sp>
        <p:nvSpPr>
          <p:cNvPr id="208" name="Freeform: Shape 179">
            <a:extLst>
              <a:ext uri="{FF2B5EF4-FFF2-40B4-BE49-F238E27FC236}">
                <a16:creationId xmlns:a16="http://schemas.microsoft.com/office/drawing/2014/main" id="{95C7A5C6-6663-DE76-CC62-84AA0705D338}"/>
              </a:ext>
            </a:extLst>
          </p:cNvPr>
          <p:cNvSpPr/>
          <p:nvPr/>
        </p:nvSpPr>
        <p:spPr>
          <a:xfrm>
            <a:off x="5909930" y="5536119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09" name="Oval 196">
            <a:extLst>
              <a:ext uri="{FF2B5EF4-FFF2-40B4-BE49-F238E27FC236}">
                <a16:creationId xmlns:a16="http://schemas.microsoft.com/office/drawing/2014/main" id="{8396A363-9A84-FF49-3E14-6FDA3B25D13E}"/>
              </a:ext>
            </a:extLst>
          </p:cNvPr>
          <p:cNvSpPr/>
          <p:nvPr/>
        </p:nvSpPr>
        <p:spPr>
          <a:xfrm>
            <a:off x="6010290" y="5624192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10" name="TextBox 197">
            <a:extLst>
              <a:ext uri="{FF2B5EF4-FFF2-40B4-BE49-F238E27FC236}">
                <a16:creationId xmlns:a16="http://schemas.microsoft.com/office/drawing/2014/main" id="{F93368E5-4E9F-96DD-2A37-D131D045B065}"/>
              </a:ext>
            </a:extLst>
          </p:cNvPr>
          <p:cNvSpPr txBox="1"/>
          <p:nvPr/>
        </p:nvSpPr>
        <p:spPr>
          <a:xfrm>
            <a:off x="6035261" y="5677928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10</a:t>
            </a:r>
          </a:p>
        </p:txBody>
      </p:sp>
      <p:sp>
        <p:nvSpPr>
          <p:cNvPr id="211" name="TextBox 219">
            <a:extLst>
              <a:ext uri="{FF2B5EF4-FFF2-40B4-BE49-F238E27FC236}">
                <a16:creationId xmlns:a16="http://schemas.microsoft.com/office/drawing/2014/main" id="{AC3E4E65-16C1-149B-32AA-193531356D4F}"/>
              </a:ext>
            </a:extLst>
          </p:cNvPr>
          <p:cNvSpPr txBox="1"/>
          <p:nvPr/>
        </p:nvSpPr>
        <p:spPr>
          <a:xfrm>
            <a:off x="4849681" y="6269160"/>
            <a:ext cx="277114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da-DK" sz="1000" dirty="0"/>
              <a:t>10. Alt du bør vide om Talentudvikling i sport</a:t>
            </a:r>
          </a:p>
          <a:p>
            <a:pPr algn="ctr"/>
            <a:r>
              <a:rPr lang="da-DK" sz="1000" dirty="0"/>
              <a:t>v. Kristoffer Henriksen (Professor, SDU)</a:t>
            </a:r>
          </a:p>
        </p:txBody>
      </p:sp>
      <p:sp>
        <p:nvSpPr>
          <p:cNvPr id="214" name="TextBox 219">
            <a:extLst>
              <a:ext uri="{FF2B5EF4-FFF2-40B4-BE49-F238E27FC236}">
                <a16:creationId xmlns:a16="http://schemas.microsoft.com/office/drawing/2014/main" id="{84D62732-27FF-5C26-BE70-91D1649544DD}"/>
              </a:ext>
            </a:extLst>
          </p:cNvPr>
          <p:cNvSpPr txBox="1"/>
          <p:nvPr/>
        </p:nvSpPr>
        <p:spPr>
          <a:xfrm>
            <a:off x="1897198" y="5821409"/>
            <a:ext cx="287898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11. Sæt turbo på træning og giv feedback der flytter</a:t>
            </a:r>
          </a:p>
          <a:p>
            <a:pPr algn="r"/>
            <a:r>
              <a:rPr lang="da-DK" sz="1000" dirty="0"/>
              <a:t>v. Louise </a:t>
            </a:r>
            <a:r>
              <a:rPr lang="da-DK" sz="1000" dirty="0" err="1"/>
              <a:t>Kamuk</a:t>
            </a:r>
            <a:r>
              <a:rPr lang="da-DK" sz="1000" dirty="0"/>
              <a:t> Storm (</a:t>
            </a:r>
            <a:r>
              <a:rPr lang="da-DK" sz="1000" dirty="0" err="1"/>
              <a:t>PhD</a:t>
            </a:r>
            <a:r>
              <a:rPr lang="da-DK" sz="1000" dirty="0"/>
              <a:t>. SDU) </a:t>
            </a:r>
          </a:p>
        </p:txBody>
      </p:sp>
      <p:sp>
        <p:nvSpPr>
          <p:cNvPr id="217" name="TextBox 219">
            <a:extLst>
              <a:ext uri="{FF2B5EF4-FFF2-40B4-BE49-F238E27FC236}">
                <a16:creationId xmlns:a16="http://schemas.microsoft.com/office/drawing/2014/main" id="{D11216E3-463A-ADBE-4595-06ED16AA4248}"/>
              </a:ext>
            </a:extLst>
          </p:cNvPr>
          <p:cNvSpPr txBox="1"/>
          <p:nvPr/>
        </p:nvSpPr>
        <p:spPr>
          <a:xfrm>
            <a:off x="970651" y="5176334"/>
            <a:ext cx="3205555" cy="55399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12. Empowerment - lær talentet at tage styring v. refleksion</a:t>
            </a:r>
          </a:p>
          <a:p>
            <a:pPr algn="r"/>
            <a:r>
              <a:rPr lang="da-DK" sz="1000" dirty="0"/>
              <a:t>v. Anders Lund (</a:t>
            </a:r>
            <a:r>
              <a:rPr lang="da-DK" sz="1000" dirty="0" err="1"/>
              <a:t>tidl</a:t>
            </a:r>
            <a:r>
              <a:rPr lang="da-DK" sz="1000" dirty="0"/>
              <a:t> landstræner DCU)</a:t>
            </a:r>
          </a:p>
          <a:p>
            <a:pPr algn="r"/>
            <a:endParaRPr lang="da-DK" sz="1000" dirty="0"/>
          </a:p>
        </p:txBody>
      </p:sp>
      <p:sp>
        <p:nvSpPr>
          <p:cNvPr id="237" name="Freeform: Shape 179">
            <a:extLst>
              <a:ext uri="{FF2B5EF4-FFF2-40B4-BE49-F238E27FC236}">
                <a16:creationId xmlns:a16="http://schemas.microsoft.com/office/drawing/2014/main" id="{4E26108F-7CE9-F875-594A-D44BEB3E4252}"/>
              </a:ext>
            </a:extLst>
          </p:cNvPr>
          <p:cNvSpPr/>
          <p:nvPr/>
        </p:nvSpPr>
        <p:spPr>
          <a:xfrm>
            <a:off x="8948279" y="6526093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38" name="Tekstfelt 237">
            <a:extLst>
              <a:ext uri="{FF2B5EF4-FFF2-40B4-BE49-F238E27FC236}">
                <a16:creationId xmlns:a16="http://schemas.microsoft.com/office/drawing/2014/main" id="{A881FC54-74FD-C59A-ECC7-F786D2373A30}"/>
              </a:ext>
            </a:extLst>
          </p:cNvPr>
          <p:cNvSpPr txBox="1"/>
          <p:nvPr/>
        </p:nvSpPr>
        <p:spPr>
          <a:xfrm>
            <a:off x="9165372" y="650165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2022/23</a:t>
            </a:r>
          </a:p>
        </p:txBody>
      </p:sp>
      <p:sp>
        <p:nvSpPr>
          <p:cNvPr id="239" name="Freeform: Shape 179">
            <a:extLst>
              <a:ext uri="{FF2B5EF4-FFF2-40B4-BE49-F238E27FC236}">
                <a16:creationId xmlns:a16="http://schemas.microsoft.com/office/drawing/2014/main" id="{AE7B720E-0FEC-DDAE-5BF1-307D525FF53F}"/>
              </a:ext>
            </a:extLst>
          </p:cNvPr>
          <p:cNvSpPr/>
          <p:nvPr/>
        </p:nvSpPr>
        <p:spPr>
          <a:xfrm>
            <a:off x="10182994" y="6169462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6" name="Tekstfelt 245">
            <a:extLst>
              <a:ext uri="{FF2B5EF4-FFF2-40B4-BE49-F238E27FC236}">
                <a16:creationId xmlns:a16="http://schemas.microsoft.com/office/drawing/2014/main" id="{584A902C-5934-5EF1-1779-9DC0AF7E4E76}"/>
              </a:ext>
            </a:extLst>
          </p:cNvPr>
          <p:cNvSpPr txBox="1"/>
          <p:nvPr/>
        </p:nvSpPr>
        <p:spPr>
          <a:xfrm>
            <a:off x="10400087" y="6145028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2023/24</a:t>
            </a:r>
          </a:p>
        </p:txBody>
      </p:sp>
      <p:sp>
        <p:nvSpPr>
          <p:cNvPr id="247" name="Freeform: Shape 179">
            <a:extLst>
              <a:ext uri="{FF2B5EF4-FFF2-40B4-BE49-F238E27FC236}">
                <a16:creationId xmlns:a16="http://schemas.microsoft.com/office/drawing/2014/main" id="{A18E1EBA-B25B-A2D0-109C-A58C0833870C}"/>
              </a:ext>
            </a:extLst>
          </p:cNvPr>
          <p:cNvSpPr/>
          <p:nvPr/>
        </p:nvSpPr>
        <p:spPr>
          <a:xfrm>
            <a:off x="10182994" y="6519327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8" name="Tekstfelt 247">
            <a:extLst>
              <a:ext uri="{FF2B5EF4-FFF2-40B4-BE49-F238E27FC236}">
                <a16:creationId xmlns:a16="http://schemas.microsoft.com/office/drawing/2014/main" id="{E0F8E6F2-630C-3C52-4864-E0D7C5788712}"/>
              </a:ext>
            </a:extLst>
          </p:cNvPr>
          <p:cNvSpPr txBox="1"/>
          <p:nvPr/>
        </p:nvSpPr>
        <p:spPr>
          <a:xfrm>
            <a:off x="10400087" y="6494893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2024/25</a:t>
            </a:r>
          </a:p>
        </p:txBody>
      </p:sp>
      <p:sp>
        <p:nvSpPr>
          <p:cNvPr id="249" name="Freeform: Shape 179">
            <a:extLst>
              <a:ext uri="{FF2B5EF4-FFF2-40B4-BE49-F238E27FC236}">
                <a16:creationId xmlns:a16="http://schemas.microsoft.com/office/drawing/2014/main" id="{6E0637A8-B3DF-D10A-6430-4178A257C134}"/>
              </a:ext>
            </a:extLst>
          </p:cNvPr>
          <p:cNvSpPr/>
          <p:nvPr/>
        </p:nvSpPr>
        <p:spPr>
          <a:xfrm>
            <a:off x="8948279" y="6192545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50" name="Tekstfelt 249">
            <a:extLst>
              <a:ext uri="{FF2B5EF4-FFF2-40B4-BE49-F238E27FC236}">
                <a16:creationId xmlns:a16="http://schemas.microsoft.com/office/drawing/2014/main" id="{990ED9F0-1139-7CED-E78B-BFE68D0A4F2E}"/>
              </a:ext>
            </a:extLst>
          </p:cNvPr>
          <p:cNvSpPr txBox="1"/>
          <p:nvPr/>
        </p:nvSpPr>
        <p:spPr>
          <a:xfrm>
            <a:off x="9165372" y="6168111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 2021/22</a:t>
            </a:r>
          </a:p>
        </p:txBody>
      </p:sp>
      <p:sp>
        <p:nvSpPr>
          <p:cNvPr id="4" name="TextBox 232">
            <a:extLst>
              <a:ext uri="{FF2B5EF4-FFF2-40B4-BE49-F238E27FC236}">
                <a16:creationId xmlns:a16="http://schemas.microsoft.com/office/drawing/2014/main" id="{F6B45859-2F9C-BEAF-85FA-610FC7B03A5D}"/>
              </a:ext>
            </a:extLst>
          </p:cNvPr>
          <p:cNvSpPr txBox="1"/>
          <p:nvPr/>
        </p:nvSpPr>
        <p:spPr>
          <a:xfrm>
            <a:off x="8456879" y="4466501"/>
            <a:ext cx="310894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7. Dual 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career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, det hele menneske i praksis</a:t>
            </a:r>
          </a:p>
          <a:p>
            <a:r>
              <a:rPr lang="da-DK" sz="1000" dirty="0"/>
              <a:t>v. OTU: Samspil mellem eliteidrætten og skolen. </a:t>
            </a:r>
          </a:p>
        </p:txBody>
      </p:sp>
      <p:sp>
        <p:nvSpPr>
          <p:cNvPr id="8" name="TextBox 197">
            <a:extLst>
              <a:ext uri="{FF2B5EF4-FFF2-40B4-BE49-F238E27FC236}">
                <a16:creationId xmlns:a16="http://schemas.microsoft.com/office/drawing/2014/main" id="{5CAC7EA1-235B-7356-8D9E-3375A3260E8C}"/>
              </a:ext>
            </a:extLst>
          </p:cNvPr>
          <p:cNvSpPr txBox="1"/>
          <p:nvPr/>
        </p:nvSpPr>
        <p:spPr>
          <a:xfrm>
            <a:off x="3912518" y="227978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9" name="Freeform: Shape 179">
            <a:extLst>
              <a:ext uri="{FF2B5EF4-FFF2-40B4-BE49-F238E27FC236}">
                <a16:creationId xmlns:a16="http://schemas.microsoft.com/office/drawing/2014/main" id="{A56CA2F6-775F-4092-4B11-567907596025}"/>
              </a:ext>
            </a:extLst>
          </p:cNvPr>
          <p:cNvSpPr/>
          <p:nvPr/>
        </p:nvSpPr>
        <p:spPr>
          <a:xfrm>
            <a:off x="3885390" y="2272239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1" name="Oval 196">
            <a:extLst>
              <a:ext uri="{FF2B5EF4-FFF2-40B4-BE49-F238E27FC236}">
                <a16:creationId xmlns:a16="http://schemas.microsoft.com/office/drawing/2014/main" id="{BDBD40D3-79BA-FFAD-6690-5ABF214E714C}"/>
              </a:ext>
            </a:extLst>
          </p:cNvPr>
          <p:cNvSpPr/>
          <p:nvPr/>
        </p:nvSpPr>
        <p:spPr>
          <a:xfrm>
            <a:off x="3985750" y="2360312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2" name="TextBox 197">
            <a:extLst>
              <a:ext uri="{FF2B5EF4-FFF2-40B4-BE49-F238E27FC236}">
                <a16:creationId xmlns:a16="http://schemas.microsoft.com/office/drawing/2014/main" id="{B852AF88-13D3-BEFA-B881-F76C8DDB32A2}"/>
              </a:ext>
            </a:extLst>
          </p:cNvPr>
          <p:cNvSpPr txBox="1"/>
          <p:nvPr/>
        </p:nvSpPr>
        <p:spPr>
          <a:xfrm>
            <a:off x="4010721" y="2414048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16</a:t>
            </a:r>
          </a:p>
        </p:txBody>
      </p:sp>
      <p:sp>
        <p:nvSpPr>
          <p:cNvPr id="13" name="TextBox 197">
            <a:extLst>
              <a:ext uri="{FF2B5EF4-FFF2-40B4-BE49-F238E27FC236}">
                <a16:creationId xmlns:a16="http://schemas.microsoft.com/office/drawing/2014/main" id="{F42080A3-91E3-94CF-D253-4FD9F3413CFC}"/>
              </a:ext>
            </a:extLst>
          </p:cNvPr>
          <p:cNvSpPr txBox="1"/>
          <p:nvPr/>
        </p:nvSpPr>
        <p:spPr>
          <a:xfrm>
            <a:off x="4384489" y="166702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4" name="Freeform: Shape 179">
            <a:extLst>
              <a:ext uri="{FF2B5EF4-FFF2-40B4-BE49-F238E27FC236}">
                <a16:creationId xmlns:a16="http://schemas.microsoft.com/office/drawing/2014/main" id="{0EEA81FD-266A-197E-EDB8-6D7020166E95}"/>
              </a:ext>
            </a:extLst>
          </p:cNvPr>
          <p:cNvSpPr/>
          <p:nvPr/>
        </p:nvSpPr>
        <p:spPr>
          <a:xfrm>
            <a:off x="4357361" y="165947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9" name="Oval 196">
            <a:extLst>
              <a:ext uri="{FF2B5EF4-FFF2-40B4-BE49-F238E27FC236}">
                <a16:creationId xmlns:a16="http://schemas.microsoft.com/office/drawing/2014/main" id="{7E8FC5D2-F79A-96F5-3C39-5A5FED497F07}"/>
              </a:ext>
            </a:extLst>
          </p:cNvPr>
          <p:cNvSpPr/>
          <p:nvPr/>
        </p:nvSpPr>
        <p:spPr>
          <a:xfrm>
            <a:off x="4457721" y="174754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0" name="TextBox 197">
            <a:extLst>
              <a:ext uri="{FF2B5EF4-FFF2-40B4-BE49-F238E27FC236}">
                <a16:creationId xmlns:a16="http://schemas.microsoft.com/office/drawing/2014/main" id="{6C95A50F-88CC-6B70-2E29-177078C9CF2E}"/>
              </a:ext>
            </a:extLst>
          </p:cNvPr>
          <p:cNvSpPr txBox="1"/>
          <p:nvPr/>
        </p:nvSpPr>
        <p:spPr>
          <a:xfrm>
            <a:off x="4482692" y="1801283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17</a:t>
            </a:r>
          </a:p>
        </p:txBody>
      </p:sp>
      <p:sp>
        <p:nvSpPr>
          <p:cNvPr id="21" name="TextBox 197">
            <a:extLst>
              <a:ext uri="{FF2B5EF4-FFF2-40B4-BE49-F238E27FC236}">
                <a16:creationId xmlns:a16="http://schemas.microsoft.com/office/drawing/2014/main" id="{DA2115B8-FEBD-6509-A2D8-2A30128E748C}"/>
              </a:ext>
            </a:extLst>
          </p:cNvPr>
          <p:cNvSpPr txBox="1"/>
          <p:nvPr/>
        </p:nvSpPr>
        <p:spPr>
          <a:xfrm>
            <a:off x="5030959" y="124982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22" name="Freeform: Shape 179">
            <a:extLst>
              <a:ext uri="{FF2B5EF4-FFF2-40B4-BE49-F238E27FC236}">
                <a16:creationId xmlns:a16="http://schemas.microsoft.com/office/drawing/2014/main" id="{C9FBB235-6C2E-4B49-A862-6D258E51023A}"/>
              </a:ext>
            </a:extLst>
          </p:cNvPr>
          <p:cNvSpPr/>
          <p:nvPr/>
        </p:nvSpPr>
        <p:spPr>
          <a:xfrm>
            <a:off x="5003831" y="124227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3" name="Oval 196">
            <a:extLst>
              <a:ext uri="{FF2B5EF4-FFF2-40B4-BE49-F238E27FC236}">
                <a16:creationId xmlns:a16="http://schemas.microsoft.com/office/drawing/2014/main" id="{651AC222-DAEA-F613-DADA-0C8BB2FAC18C}"/>
              </a:ext>
            </a:extLst>
          </p:cNvPr>
          <p:cNvSpPr/>
          <p:nvPr/>
        </p:nvSpPr>
        <p:spPr>
          <a:xfrm>
            <a:off x="5104191" y="133034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4" name="TextBox 197">
            <a:extLst>
              <a:ext uri="{FF2B5EF4-FFF2-40B4-BE49-F238E27FC236}">
                <a16:creationId xmlns:a16="http://schemas.microsoft.com/office/drawing/2014/main" id="{B7118385-06D9-FF9E-9A0B-D1B03B2DF41D}"/>
              </a:ext>
            </a:extLst>
          </p:cNvPr>
          <p:cNvSpPr txBox="1"/>
          <p:nvPr/>
        </p:nvSpPr>
        <p:spPr>
          <a:xfrm>
            <a:off x="5129162" y="1384081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18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CB41E313-5869-F89A-FE14-5F02F9C73671}"/>
              </a:ext>
            </a:extLst>
          </p:cNvPr>
          <p:cNvSpPr txBox="1"/>
          <p:nvPr/>
        </p:nvSpPr>
        <p:spPr>
          <a:xfrm>
            <a:off x="117941" y="3065283"/>
            <a:ext cx="33041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dirty="0"/>
              <a:t>15. Relationer og teams i highperformance-miljøer Del 2</a:t>
            </a:r>
          </a:p>
          <a:p>
            <a:pPr algn="r"/>
            <a:r>
              <a:rPr lang="da-DK" sz="1000" dirty="0"/>
              <a:t>v. Morten Bertelsen (Sportspsykolog, FCK)</a:t>
            </a:r>
          </a:p>
          <a:p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CF08075-B8B5-C3A0-3B5A-16B3A41AB0E5}"/>
              </a:ext>
            </a:extLst>
          </p:cNvPr>
          <p:cNvSpPr txBox="1"/>
          <p:nvPr/>
        </p:nvSpPr>
        <p:spPr>
          <a:xfrm>
            <a:off x="484410" y="2170598"/>
            <a:ext cx="3344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/>
              <a:t>16. Unges trivsel og den svære samtale</a:t>
            </a:r>
          </a:p>
          <a:p>
            <a:r>
              <a:rPr lang="da-DK" sz="1000" dirty="0"/>
              <a:t>v. Ane Qvortrup (professor SDU) og </a:t>
            </a:r>
          </a:p>
          <a:p>
            <a:r>
              <a:rPr lang="da-DK" sz="1000" dirty="0"/>
              <a:t>Anders Flemming Bendixen (sportspsykolog Team Danmark)</a:t>
            </a:r>
          </a:p>
          <a:p>
            <a:endParaRPr lang="da-DK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F58FD6B-ACAB-21B8-DDC1-4BC187827016}"/>
              </a:ext>
            </a:extLst>
          </p:cNvPr>
          <p:cNvSpPr txBox="1"/>
          <p:nvPr/>
        </p:nvSpPr>
        <p:spPr>
          <a:xfrm>
            <a:off x="575853" y="1256974"/>
            <a:ext cx="3525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  <a:p>
            <a:r>
              <a:rPr lang="da-DK" sz="1000" dirty="0"/>
              <a:t>17. Kulturskabelse og relationer fra børneidræt til professionelle</a:t>
            </a:r>
          </a:p>
          <a:p>
            <a:r>
              <a:rPr lang="da-DK" sz="1000" dirty="0"/>
              <a:t>topsportsmiljøer</a:t>
            </a:r>
          </a:p>
          <a:p>
            <a:r>
              <a:rPr lang="da-DK" sz="1000" dirty="0"/>
              <a:t>v. Jesper </a:t>
            </a:r>
            <a:r>
              <a:rPr lang="da-DK" sz="1000" dirty="0" err="1"/>
              <a:t>Nøddesbo</a:t>
            </a:r>
            <a:r>
              <a:rPr lang="da-DK" sz="1000" dirty="0"/>
              <a:t>  (Håndboldspiller og træner)</a:t>
            </a:r>
          </a:p>
          <a:p>
            <a:endParaRPr lang="da-DK" dirty="0"/>
          </a:p>
        </p:txBody>
      </p:sp>
      <p:sp>
        <p:nvSpPr>
          <p:cNvPr id="28" name="Freeform: Shape 179">
            <a:extLst>
              <a:ext uri="{FF2B5EF4-FFF2-40B4-BE49-F238E27FC236}">
                <a16:creationId xmlns:a16="http://schemas.microsoft.com/office/drawing/2014/main" id="{9DCCB5E7-4188-D78F-9BCB-F5CE52647D1D}"/>
              </a:ext>
            </a:extLst>
          </p:cNvPr>
          <p:cNvSpPr/>
          <p:nvPr/>
        </p:nvSpPr>
        <p:spPr>
          <a:xfrm>
            <a:off x="11234738" y="6162789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AC18D562-9292-D919-38BE-0FFAAF923CB2}"/>
              </a:ext>
            </a:extLst>
          </p:cNvPr>
          <p:cNvSpPr txBox="1"/>
          <p:nvPr/>
        </p:nvSpPr>
        <p:spPr>
          <a:xfrm>
            <a:off x="11451831" y="6138355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2025/26</a:t>
            </a:r>
          </a:p>
        </p:txBody>
      </p:sp>
    </p:spTree>
    <p:extLst>
      <p:ext uri="{BB962C8B-B14F-4D97-AF65-F5344CB8AC3E}">
        <p14:creationId xmlns:p14="http://schemas.microsoft.com/office/powerpoint/2010/main" val="289283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9ECE2-8E0C-9D1A-5045-ECDBE332C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4FD8D34-E432-CB9A-5BBB-D2F6F2E2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8CEF2E-0F42-1633-FB7F-9A4F2A870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0502D84-0197-4953-8B71-91FEDD0C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F7C5FD0-AA0B-4FDE-06B8-2CFC3B084522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CF13C15-24B8-66EB-1C61-700594AB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36" y="1868273"/>
            <a:ext cx="4247654" cy="3330201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99A5859-BD26-52D6-47F1-D9E97029F192}"/>
              </a:ext>
            </a:extLst>
          </p:cNvPr>
          <p:cNvSpPr txBox="1"/>
          <p:nvPr/>
        </p:nvSpPr>
        <p:spPr>
          <a:xfrm>
            <a:off x="8053882" y="1505185"/>
            <a:ext cx="4167038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u="sng" dirty="0"/>
              <a:t>Fritidsområdet:</a:t>
            </a:r>
          </a:p>
          <a:p>
            <a:r>
              <a:rPr lang="da-DK" sz="1600" dirty="0"/>
              <a:t>Faciliteter 100 mio.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Ny hal Højby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Ny hal Tarup-Paarup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Desuden drøftelser i Bellinge og Fjordager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/>
              <a:t>I forlængelse af ny facilitetsstrategi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Analyse af behov i Dalum og Sanderum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/>
              <a:t>I forlængelse af halkapacitetsanalyse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Analyse af svømmehalskapacitet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/>
              <a:t>Afsat 2,1 </a:t>
            </a:r>
            <a:r>
              <a:rPr lang="da-DK" sz="1600" dirty="0" err="1"/>
              <a:t>mio</a:t>
            </a:r>
            <a:r>
              <a:rPr lang="da-DK" sz="1600" dirty="0"/>
              <a:t> til ny kunstgræsbane i TPI</a:t>
            </a:r>
          </a:p>
          <a:p>
            <a:endParaRPr lang="da-DK" sz="1600" dirty="0"/>
          </a:p>
          <a:p>
            <a:r>
              <a:rPr lang="da-DK" sz="1600" dirty="0"/>
              <a:t>Afsat 1,5 </a:t>
            </a:r>
            <a:r>
              <a:rPr lang="da-DK" sz="1600" dirty="0" err="1"/>
              <a:t>mio</a:t>
            </a:r>
            <a:r>
              <a:rPr lang="da-DK" sz="1600" dirty="0"/>
              <a:t> til Kursuspulje i 2026</a:t>
            </a:r>
          </a:p>
          <a:p>
            <a:pPr marL="285750" indent="-285750">
              <a:buFontTx/>
              <a:buChar char="-"/>
            </a:pPr>
            <a:r>
              <a:rPr lang="da-DK" sz="1600" dirty="0"/>
              <a:t>1 </a:t>
            </a:r>
            <a:r>
              <a:rPr lang="da-DK" sz="1600" dirty="0" err="1"/>
              <a:t>mio</a:t>
            </a:r>
            <a:r>
              <a:rPr lang="da-DK" sz="1600" dirty="0"/>
              <a:t> til idræt</a:t>
            </a:r>
          </a:p>
          <a:p>
            <a:pPr marL="285750" indent="-285750">
              <a:buFontTx/>
              <a:buChar char="-"/>
            </a:pPr>
            <a:r>
              <a:rPr lang="da-DK" sz="1600" dirty="0"/>
              <a:t>0,5 </a:t>
            </a:r>
            <a:r>
              <a:rPr lang="da-DK" sz="1600" dirty="0" err="1"/>
              <a:t>mio</a:t>
            </a:r>
            <a:r>
              <a:rPr lang="da-DK" sz="1600" dirty="0"/>
              <a:t> til øvrige foreninger</a:t>
            </a:r>
          </a:p>
          <a:p>
            <a:endParaRPr lang="da-DK" sz="1600" dirty="0"/>
          </a:p>
          <a:p>
            <a:r>
              <a:rPr lang="da-DK" sz="1600" dirty="0"/>
              <a:t>Afsat 3 </a:t>
            </a:r>
            <a:r>
              <a:rPr lang="da-DK" sz="1600" dirty="0" err="1"/>
              <a:t>mio</a:t>
            </a:r>
            <a:r>
              <a:rPr lang="da-DK" sz="1600" dirty="0"/>
              <a:t> til Foreningspas for ensomme ældre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13D619D3-2271-F3F4-2B45-7C53ACAE9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45" y="1842394"/>
            <a:ext cx="3565263" cy="4018521"/>
          </a:xfrm>
          <a:prstGeom prst="rect">
            <a:avLst/>
          </a:prstGeom>
        </p:spPr>
      </p:pic>
      <p:sp>
        <p:nvSpPr>
          <p:cNvPr id="15" name="Pil: højre 14">
            <a:extLst>
              <a:ext uri="{FF2B5EF4-FFF2-40B4-BE49-F238E27FC236}">
                <a16:creationId xmlns:a16="http://schemas.microsoft.com/office/drawing/2014/main" id="{C640F010-C0F0-5004-7751-100C63062C24}"/>
              </a:ext>
            </a:extLst>
          </p:cNvPr>
          <p:cNvSpPr/>
          <p:nvPr/>
        </p:nvSpPr>
        <p:spPr>
          <a:xfrm>
            <a:off x="6946378" y="35333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8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AFB48-5398-7A32-166E-592E5FC5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74C9C57-386D-059A-2863-F2370C16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480ACD-45B9-800E-5B79-811C70F5A3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F5F9796-D84C-3D15-9EAD-3549034D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2E9D47E-0484-D240-E8A1-C7723B52EEF2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AC42E19-D419-D503-777F-06C22AE4C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41" y="1301637"/>
            <a:ext cx="8010595" cy="4521660"/>
          </a:xfrm>
          <a:prstGeom prst="rect">
            <a:avLst/>
          </a:prstGeom>
        </p:spPr>
      </p:pic>
      <p:sp>
        <p:nvSpPr>
          <p:cNvPr id="9" name="Eksplosion: 8 pkt 8">
            <a:extLst>
              <a:ext uri="{FF2B5EF4-FFF2-40B4-BE49-F238E27FC236}">
                <a16:creationId xmlns:a16="http://schemas.microsoft.com/office/drawing/2014/main" id="{B828C8A7-B1DA-4A74-4582-AC427418D5F8}"/>
              </a:ext>
            </a:extLst>
          </p:cNvPr>
          <p:cNvSpPr/>
          <p:nvPr/>
        </p:nvSpPr>
        <p:spPr>
          <a:xfrm>
            <a:off x="8860391" y="2177493"/>
            <a:ext cx="2622430" cy="2967487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highlight>
                  <a:srgbClr val="000000"/>
                </a:highlight>
              </a:rPr>
              <a:t>Næste </a:t>
            </a:r>
            <a:r>
              <a:rPr lang="da-DK" dirty="0" err="1">
                <a:highlight>
                  <a:srgbClr val="000000"/>
                </a:highlight>
              </a:rPr>
              <a:t>ansøgnings-frist</a:t>
            </a:r>
            <a:endParaRPr lang="da-DK" dirty="0">
              <a:highlight>
                <a:srgbClr val="000000"/>
              </a:highlight>
            </a:endParaRPr>
          </a:p>
          <a:p>
            <a:pPr algn="ctr"/>
            <a:r>
              <a:rPr lang="da-DK" dirty="0">
                <a:highlight>
                  <a:srgbClr val="000000"/>
                </a:highlight>
              </a:rPr>
              <a:t>1/3-26</a:t>
            </a:r>
          </a:p>
        </p:txBody>
      </p:sp>
    </p:spTree>
    <p:extLst>
      <p:ext uri="{BB962C8B-B14F-4D97-AF65-F5344CB8AC3E}">
        <p14:creationId xmlns:p14="http://schemas.microsoft.com/office/powerpoint/2010/main" val="325265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B314DA71-5D0D-98E6-F337-F4F67505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13" y="604668"/>
            <a:ext cx="6722004" cy="57443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BB29508-ECEF-7196-D828-A97FEB6B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0EB4C3-91E5-DD3D-A79C-A2748FAB6C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03F2BBF-FC2A-BBC7-20C2-A04FF651F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30685C9-442D-4DA9-E2D0-3DCC6C020800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sp>
        <p:nvSpPr>
          <p:cNvPr id="10" name="Eksplosion: 8 pkt 9">
            <a:extLst>
              <a:ext uri="{FF2B5EF4-FFF2-40B4-BE49-F238E27FC236}">
                <a16:creationId xmlns:a16="http://schemas.microsoft.com/office/drawing/2014/main" id="{BA37BCD9-F4B4-482F-B4EE-F8A738D98638}"/>
              </a:ext>
            </a:extLst>
          </p:cNvPr>
          <p:cNvSpPr/>
          <p:nvPr/>
        </p:nvSpPr>
        <p:spPr>
          <a:xfrm>
            <a:off x="8454953" y="2350489"/>
            <a:ext cx="2622430" cy="2967487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highlight>
                  <a:srgbClr val="000000"/>
                </a:highlight>
              </a:rPr>
              <a:t>Ansøgningsfrist 30. januar 2026</a:t>
            </a:r>
          </a:p>
          <a:p>
            <a:pPr algn="ctr"/>
            <a:endParaRPr lang="da-DK" sz="1400" dirty="0">
              <a:highlight>
                <a:srgbClr val="000000"/>
              </a:highlight>
            </a:endParaRPr>
          </a:p>
          <a:p>
            <a:pPr algn="ctr"/>
            <a:r>
              <a:rPr lang="da-DK" sz="1200" dirty="0">
                <a:highlight>
                  <a:srgbClr val="000000"/>
                </a:highlight>
              </a:rPr>
              <a:t>(Svar senest i</a:t>
            </a:r>
          </a:p>
          <a:p>
            <a:pPr algn="ctr"/>
            <a:r>
              <a:rPr lang="da-DK" sz="1200" dirty="0">
                <a:highlight>
                  <a:srgbClr val="000000"/>
                </a:highlight>
              </a:rPr>
              <a:t>uge 16)</a:t>
            </a:r>
          </a:p>
        </p:txBody>
      </p:sp>
    </p:spTree>
    <p:extLst>
      <p:ext uri="{BB962C8B-B14F-4D97-AF65-F5344CB8AC3E}">
        <p14:creationId xmlns:p14="http://schemas.microsoft.com/office/powerpoint/2010/main" val="35928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FC78-9AB6-06E8-2653-AE3D08067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E8B41B2-8E7A-6778-A7AC-133135DF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1023D9-F218-DCAC-302E-FF0D391E6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442C70CE-90F2-90E9-F9D5-F356C702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34F3AA4-F9ED-4B38-0339-B935A9A22FFF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FD2569A-0C26-CA7B-CD78-2B2C9B6C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47" y="744588"/>
            <a:ext cx="6257225" cy="5940884"/>
          </a:xfrm>
          <a:prstGeom prst="rect">
            <a:avLst/>
          </a:prstGeom>
        </p:spPr>
      </p:pic>
      <p:sp>
        <p:nvSpPr>
          <p:cNvPr id="9" name="Taleboble: oval 8">
            <a:extLst>
              <a:ext uri="{FF2B5EF4-FFF2-40B4-BE49-F238E27FC236}">
                <a16:creationId xmlns:a16="http://schemas.microsoft.com/office/drawing/2014/main" id="{100015BB-742A-3CD1-1906-D5C70041C7B3}"/>
              </a:ext>
            </a:extLst>
          </p:cNvPr>
          <p:cNvSpPr/>
          <p:nvPr/>
        </p:nvSpPr>
        <p:spPr>
          <a:xfrm>
            <a:off x="8104641" y="4524781"/>
            <a:ext cx="2277373" cy="141473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Søg gerne både Team DK og Odense Kommune</a:t>
            </a:r>
          </a:p>
        </p:txBody>
      </p:sp>
      <p:sp>
        <p:nvSpPr>
          <p:cNvPr id="10" name="Eksplosion: 8 pkt 9">
            <a:extLst>
              <a:ext uri="{FF2B5EF4-FFF2-40B4-BE49-F238E27FC236}">
                <a16:creationId xmlns:a16="http://schemas.microsoft.com/office/drawing/2014/main" id="{06D32AE2-637B-47DD-D7D4-BF3A2F694B07}"/>
              </a:ext>
            </a:extLst>
          </p:cNvPr>
          <p:cNvSpPr/>
          <p:nvPr/>
        </p:nvSpPr>
        <p:spPr>
          <a:xfrm>
            <a:off x="8454953" y="1332575"/>
            <a:ext cx="2622430" cy="2967487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highlight>
                  <a:srgbClr val="000000"/>
                </a:highlight>
              </a:rPr>
              <a:t>Ansøgningsfrist 1. februar 2026</a:t>
            </a:r>
          </a:p>
          <a:p>
            <a:pPr algn="ctr"/>
            <a:endParaRPr lang="da-DK" sz="1400" dirty="0">
              <a:highlight>
                <a:srgbClr val="000000"/>
              </a:highlight>
            </a:endParaRPr>
          </a:p>
          <a:p>
            <a:pPr algn="ctr"/>
            <a:r>
              <a:rPr lang="da-DK" sz="1200" dirty="0">
                <a:highlight>
                  <a:srgbClr val="000000"/>
                </a:highlight>
              </a:rPr>
              <a:t>(Svar modtages løbende dog senest i uge 8)</a:t>
            </a:r>
          </a:p>
        </p:txBody>
      </p:sp>
      <p:sp>
        <p:nvSpPr>
          <p:cNvPr id="3" name="Taleboble: oval 2">
            <a:extLst>
              <a:ext uri="{FF2B5EF4-FFF2-40B4-BE49-F238E27FC236}">
                <a16:creationId xmlns:a16="http://schemas.microsoft.com/office/drawing/2014/main" id="{9C9DFD6C-D08B-92D2-3F5D-B3D3CAA8C83A}"/>
              </a:ext>
            </a:extLst>
          </p:cNvPr>
          <p:cNvSpPr/>
          <p:nvPr/>
        </p:nvSpPr>
        <p:spPr>
          <a:xfrm>
            <a:off x="9589163" y="4300062"/>
            <a:ext cx="1585702" cy="665898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</a:rPr>
              <a:t>Frist Team Danmark 8. januar 2026</a:t>
            </a:r>
          </a:p>
        </p:txBody>
      </p:sp>
    </p:spTree>
    <p:extLst>
      <p:ext uri="{BB962C8B-B14F-4D97-AF65-F5344CB8AC3E}">
        <p14:creationId xmlns:p14="http://schemas.microsoft.com/office/powerpoint/2010/main" val="383487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730</Words>
  <Application>Microsoft Office PowerPoint</Application>
  <PresentationFormat>Widescreen</PresentationFormat>
  <Paragraphs>222</Paragraphs>
  <Slides>14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Office-tema</vt:lpstr>
      <vt:lpstr>PowerPoint-præsentation</vt:lpstr>
      <vt:lpstr> </vt:lpstr>
      <vt:lpstr> </vt:lpstr>
      <vt:lpstr> </vt:lpstr>
      <vt:lpstr>PowerPoint-præsentation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17</cp:revision>
  <cp:lastPrinted>2025-12-09T09:50:47Z</cp:lastPrinted>
  <dcterms:created xsi:type="dcterms:W3CDTF">2022-09-22T12:43:39Z</dcterms:created>
  <dcterms:modified xsi:type="dcterms:W3CDTF">2025-12-10T16:44:49Z</dcterms:modified>
</cp:coreProperties>
</file>