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0" r:id="rId2"/>
    <p:sldId id="294" r:id="rId3"/>
    <p:sldId id="276" r:id="rId4"/>
    <p:sldId id="279" r:id="rId5"/>
    <p:sldId id="256" r:id="rId6"/>
    <p:sldId id="292" r:id="rId7"/>
    <p:sldId id="290" r:id="rId8"/>
    <p:sldId id="288" r:id="rId9"/>
    <p:sldId id="296" r:id="rId10"/>
    <p:sldId id="299" r:id="rId11"/>
    <p:sldId id="295" r:id="rId12"/>
    <p:sldId id="298" r:id="rId13"/>
    <p:sldId id="300" r:id="rId14"/>
    <p:sldId id="297" r:id="rId15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FF"/>
    <a:srgbClr val="287ABE"/>
    <a:srgbClr val="0099FF"/>
    <a:srgbClr val="283F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581B90-36C2-4292-8987-3820363CC1BF}" v="5" dt="2025-12-09T10:23:34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llemlayout 2 - Marker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5" autoAdjust="0"/>
    <p:restoredTop sz="94660"/>
  </p:normalViewPr>
  <p:slideViewPr>
    <p:cSldViewPr snapToGrid="0">
      <p:cViewPr varScale="1">
        <p:scale>
          <a:sx n="63" d="100"/>
          <a:sy n="63" d="100"/>
        </p:scale>
        <p:origin x="6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Johansen" userId="1654db0d-e0fc-417e-a7fb-d23bfd0af3cf" providerId="ADAL" clId="{815F694E-AF3C-4964-8926-82B45BF77F79}"/>
    <pc:docChg chg="undo custSel addSld modSld sldOrd">
      <pc:chgData name="Michael Johansen" userId="1654db0d-e0fc-417e-a7fb-d23bfd0af3cf" providerId="ADAL" clId="{815F694E-AF3C-4964-8926-82B45BF77F79}" dt="2025-12-09T15:42:27.164" v="1299" actId="1037"/>
      <pc:docMkLst>
        <pc:docMk/>
      </pc:docMkLst>
      <pc:sldChg chg="modSp mod">
        <pc:chgData name="Michael Johansen" userId="1654db0d-e0fc-417e-a7fb-d23bfd0af3cf" providerId="ADAL" clId="{815F694E-AF3C-4964-8926-82B45BF77F79}" dt="2025-12-09T08:20:04.944" v="9" actId="20577"/>
        <pc:sldMkLst>
          <pc:docMk/>
          <pc:sldMk cId="1694309734" sldId="280"/>
        </pc:sldMkLst>
        <pc:spChg chg="mod">
          <ac:chgData name="Michael Johansen" userId="1654db0d-e0fc-417e-a7fb-d23bfd0af3cf" providerId="ADAL" clId="{815F694E-AF3C-4964-8926-82B45BF77F79}" dt="2025-12-09T08:20:04.944" v="9" actId="20577"/>
          <ac:spMkLst>
            <pc:docMk/>
            <pc:sldMk cId="1694309734" sldId="280"/>
            <ac:spMk id="3" creationId="{5717FC0A-7FAD-514A-0335-B99D93B134D5}"/>
          </ac:spMkLst>
        </pc:spChg>
      </pc:sldChg>
      <pc:sldChg chg="addSp delSp modSp add mod">
        <pc:chgData name="Michael Johansen" userId="1654db0d-e0fc-417e-a7fb-d23bfd0af3cf" providerId="ADAL" clId="{815F694E-AF3C-4964-8926-82B45BF77F79}" dt="2025-12-09T09:41:14.115" v="1015" actId="1038"/>
        <pc:sldMkLst>
          <pc:docMk/>
          <pc:sldMk cId="3592869776" sldId="288"/>
        </pc:sldMkLst>
        <pc:spChg chg="del mod ord">
          <ac:chgData name="Michael Johansen" userId="1654db0d-e0fc-417e-a7fb-d23bfd0af3cf" providerId="ADAL" clId="{815F694E-AF3C-4964-8926-82B45BF77F79}" dt="2025-12-09T09:23:54.196" v="816" actId="21"/>
          <ac:spMkLst>
            <pc:docMk/>
            <pc:sldMk cId="3592869776" sldId="288"/>
            <ac:spMk id="9" creationId="{12C3DC2F-5104-5BB5-8DD3-FFC99148CA4B}"/>
          </ac:spMkLst>
        </pc:spChg>
        <pc:spChg chg="mod ord">
          <ac:chgData name="Michael Johansen" userId="1654db0d-e0fc-417e-a7fb-d23bfd0af3cf" providerId="ADAL" clId="{815F694E-AF3C-4964-8926-82B45BF77F79}" dt="2025-12-09T09:23:58.382" v="842" actId="1036"/>
          <ac:spMkLst>
            <pc:docMk/>
            <pc:sldMk cId="3592869776" sldId="288"/>
            <ac:spMk id="10" creationId="{BA37BCD9-F4B4-482F-B4EE-F8A738D98638}"/>
          </ac:spMkLst>
        </pc:spChg>
        <pc:picChg chg="add del mod">
          <ac:chgData name="Michael Johansen" userId="1654db0d-e0fc-417e-a7fb-d23bfd0af3cf" providerId="ADAL" clId="{815F694E-AF3C-4964-8926-82B45BF77F79}" dt="2025-12-09T09:20:32.893" v="758" actId="21"/>
          <ac:picMkLst>
            <pc:docMk/>
            <pc:sldMk cId="3592869776" sldId="288"/>
            <ac:picMk id="4" creationId="{12017C98-8D71-31D9-B588-5A859204CBD1}"/>
          </ac:picMkLst>
        </pc:picChg>
        <pc:picChg chg="del">
          <ac:chgData name="Michael Johansen" userId="1654db0d-e0fc-417e-a7fb-d23bfd0af3cf" providerId="ADAL" clId="{815F694E-AF3C-4964-8926-82B45BF77F79}" dt="2025-12-09T09:18:24.408" v="681" actId="21"/>
          <ac:picMkLst>
            <pc:docMk/>
            <pc:sldMk cId="3592869776" sldId="288"/>
            <ac:picMk id="5" creationId="{8BE98BF3-D9EF-22AB-3B3F-ABA3290AD6CF}"/>
          </ac:picMkLst>
        </pc:picChg>
        <pc:picChg chg="add del mod">
          <ac:chgData name="Michael Johansen" userId="1654db0d-e0fc-417e-a7fb-d23bfd0af3cf" providerId="ADAL" clId="{815F694E-AF3C-4964-8926-82B45BF77F79}" dt="2025-12-09T09:39:45.555" v="982" actId="21"/>
          <ac:picMkLst>
            <pc:docMk/>
            <pc:sldMk cId="3592869776" sldId="288"/>
            <ac:picMk id="12" creationId="{AB3BF9CC-D0A8-3927-B767-04DF8BAF4B3C}"/>
          </ac:picMkLst>
        </pc:picChg>
        <pc:picChg chg="add mod ord">
          <ac:chgData name="Michael Johansen" userId="1654db0d-e0fc-417e-a7fb-d23bfd0af3cf" providerId="ADAL" clId="{815F694E-AF3C-4964-8926-82B45BF77F79}" dt="2025-12-09T09:41:14.115" v="1015" actId="1038"/>
          <ac:picMkLst>
            <pc:docMk/>
            <pc:sldMk cId="3592869776" sldId="288"/>
            <ac:picMk id="14" creationId="{B314DA71-5D0D-98E6-F337-F4F67505DE76}"/>
          </ac:picMkLst>
        </pc:picChg>
      </pc:sldChg>
      <pc:sldChg chg="modSp mod">
        <pc:chgData name="Michael Johansen" userId="1654db0d-e0fc-417e-a7fb-d23bfd0af3cf" providerId="ADAL" clId="{815F694E-AF3C-4964-8926-82B45BF77F79}" dt="2025-12-09T09:30:27.753" v="865" actId="20577"/>
        <pc:sldMkLst>
          <pc:docMk/>
          <pc:sldMk cId="3252652448" sldId="290"/>
        </pc:sldMkLst>
        <pc:spChg chg="mod">
          <ac:chgData name="Michael Johansen" userId="1654db0d-e0fc-417e-a7fb-d23bfd0af3cf" providerId="ADAL" clId="{815F694E-AF3C-4964-8926-82B45BF77F79}" dt="2025-12-09T09:30:27.753" v="865" actId="20577"/>
          <ac:spMkLst>
            <pc:docMk/>
            <pc:sldMk cId="3252652448" sldId="290"/>
            <ac:spMk id="9" creationId="{B828C8A7-B1DA-4A74-4582-AC427418D5F8}"/>
          </ac:spMkLst>
        </pc:spChg>
      </pc:sldChg>
      <pc:sldChg chg="addSp delSp modSp mod ord">
        <pc:chgData name="Michael Johansen" userId="1654db0d-e0fc-417e-a7fb-d23bfd0af3cf" providerId="ADAL" clId="{815F694E-AF3C-4964-8926-82B45BF77F79}" dt="2025-12-09T09:16:53.224" v="680" actId="1035"/>
        <pc:sldMkLst>
          <pc:docMk/>
          <pc:sldMk cId="3399801580" sldId="292"/>
        </pc:sldMkLst>
        <pc:spChg chg="del">
          <ac:chgData name="Michael Johansen" userId="1654db0d-e0fc-417e-a7fb-d23bfd0af3cf" providerId="ADAL" clId="{815F694E-AF3C-4964-8926-82B45BF77F79}" dt="2025-12-09T08:21:02.645" v="17" actId="21"/>
          <ac:spMkLst>
            <pc:docMk/>
            <pc:sldMk cId="3399801580" sldId="292"/>
            <ac:spMk id="10" creationId="{D9AE190D-A9BC-F5B2-4290-DAA24C745AB9}"/>
          </ac:spMkLst>
        </pc:spChg>
        <pc:spChg chg="del">
          <ac:chgData name="Michael Johansen" userId="1654db0d-e0fc-417e-a7fb-d23bfd0af3cf" providerId="ADAL" clId="{815F694E-AF3C-4964-8926-82B45BF77F79}" dt="2025-12-09T08:21:05.350" v="18" actId="21"/>
          <ac:spMkLst>
            <pc:docMk/>
            <pc:sldMk cId="3399801580" sldId="292"/>
            <ac:spMk id="11" creationId="{2534DA2B-2881-DF16-2B48-2A411C977103}"/>
          </ac:spMkLst>
        </pc:spChg>
        <pc:spChg chg="add mod">
          <ac:chgData name="Michael Johansen" userId="1654db0d-e0fc-417e-a7fb-d23bfd0af3cf" providerId="ADAL" clId="{815F694E-AF3C-4964-8926-82B45BF77F79}" dt="2025-12-09T09:16:53.224" v="680" actId="1035"/>
          <ac:spMkLst>
            <pc:docMk/>
            <pc:sldMk cId="3399801580" sldId="292"/>
            <ac:spMk id="12" creationId="{B99A5859-BD26-52D6-47F1-D9E97029F192}"/>
          </ac:spMkLst>
        </pc:spChg>
        <pc:spChg chg="add mod">
          <ac:chgData name="Michael Johansen" userId="1654db0d-e0fc-417e-a7fb-d23bfd0af3cf" providerId="ADAL" clId="{815F694E-AF3C-4964-8926-82B45BF77F79}" dt="2025-12-09T09:13:51.027" v="608" actId="1076"/>
          <ac:spMkLst>
            <pc:docMk/>
            <pc:sldMk cId="3399801580" sldId="292"/>
            <ac:spMk id="15" creationId="{C640F010-C0F0-5004-7751-100C63062C24}"/>
          </ac:spMkLst>
        </pc:spChg>
        <pc:picChg chg="del">
          <ac:chgData name="Michael Johansen" userId="1654db0d-e0fc-417e-a7fb-d23bfd0af3cf" providerId="ADAL" clId="{815F694E-AF3C-4964-8926-82B45BF77F79}" dt="2025-12-09T08:20:52.214" v="15" actId="21"/>
          <ac:picMkLst>
            <pc:docMk/>
            <pc:sldMk cId="3399801580" sldId="292"/>
            <ac:picMk id="4" creationId="{D93098B1-416E-5EDF-415A-1ECDA4FE25E5}"/>
          </ac:picMkLst>
        </pc:picChg>
        <pc:picChg chg="add mod">
          <ac:chgData name="Michael Johansen" userId="1654db0d-e0fc-417e-a7fb-d23bfd0af3cf" providerId="ADAL" clId="{815F694E-AF3C-4964-8926-82B45BF77F79}" dt="2025-12-09T09:13:46.286" v="607" actId="1037"/>
          <ac:picMkLst>
            <pc:docMk/>
            <pc:sldMk cId="3399801580" sldId="292"/>
            <ac:picMk id="5" creationId="{BCF13C15-24B8-66EB-1C61-700594ABE2A1}"/>
          </ac:picMkLst>
        </pc:picChg>
        <pc:picChg chg="del">
          <ac:chgData name="Michael Johansen" userId="1654db0d-e0fc-417e-a7fb-d23bfd0af3cf" providerId="ADAL" clId="{815F694E-AF3C-4964-8926-82B45BF77F79}" dt="2025-12-09T08:20:55.560" v="16" actId="21"/>
          <ac:picMkLst>
            <pc:docMk/>
            <pc:sldMk cId="3399801580" sldId="292"/>
            <ac:picMk id="9" creationId="{6FAC8A66-2943-2CC2-007B-04D4928536B4}"/>
          </ac:picMkLst>
        </pc:picChg>
        <pc:picChg chg="add mod">
          <ac:chgData name="Michael Johansen" userId="1654db0d-e0fc-417e-a7fb-d23bfd0af3cf" providerId="ADAL" clId="{815F694E-AF3C-4964-8926-82B45BF77F79}" dt="2025-12-09T09:13:04.837" v="519" actId="1037"/>
          <ac:picMkLst>
            <pc:docMk/>
            <pc:sldMk cId="3399801580" sldId="292"/>
            <ac:picMk id="14" creationId="{13D619D3-2271-F3F4-2B45-7C53ACAE9958}"/>
          </ac:picMkLst>
        </pc:picChg>
      </pc:sldChg>
      <pc:sldChg chg="addSp delSp modSp mod">
        <pc:chgData name="Michael Johansen" userId="1654db0d-e0fc-417e-a7fb-d23bfd0af3cf" providerId="ADAL" clId="{815F694E-AF3C-4964-8926-82B45BF77F79}" dt="2025-12-09T09:29:46.955" v="844" actId="14100"/>
        <pc:sldMkLst>
          <pc:docMk/>
          <pc:sldMk cId="351662611" sldId="295"/>
        </pc:sldMkLst>
        <pc:picChg chg="add mod">
          <ac:chgData name="Michael Johansen" userId="1654db0d-e0fc-417e-a7fb-d23bfd0af3cf" providerId="ADAL" clId="{815F694E-AF3C-4964-8926-82B45BF77F79}" dt="2025-12-09T09:29:46.955" v="844" actId="14100"/>
          <ac:picMkLst>
            <pc:docMk/>
            <pc:sldMk cId="351662611" sldId="295"/>
            <ac:picMk id="4" creationId="{A91A32C6-9BBC-D5A1-21D9-CA6F7BD2C384}"/>
          </ac:picMkLst>
        </pc:picChg>
        <pc:picChg chg="del">
          <ac:chgData name="Michael Johansen" userId="1654db0d-e0fc-417e-a7fb-d23bfd0af3cf" providerId="ADAL" clId="{815F694E-AF3C-4964-8926-82B45BF77F79}" dt="2025-12-09T09:20:40.344" v="759" actId="21"/>
          <ac:picMkLst>
            <pc:docMk/>
            <pc:sldMk cId="351662611" sldId="295"/>
            <ac:picMk id="13" creationId="{16F7EA08-EE74-1AA2-B997-187753A33C3A}"/>
          </ac:picMkLst>
        </pc:picChg>
      </pc:sldChg>
      <pc:sldChg chg="addSp modSp add mod">
        <pc:chgData name="Michael Johansen" userId="1654db0d-e0fc-417e-a7fb-d23bfd0af3cf" providerId="ADAL" clId="{815F694E-AF3C-4964-8926-82B45BF77F79}" dt="2025-12-09T09:32:25.958" v="978" actId="113"/>
        <pc:sldMkLst>
          <pc:docMk/>
          <pc:sldMk cId="3834879458" sldId="296"/>
        </pc:sldMkLst>
        <pc:spChg chg="add mod">
          <ac:chgData name="Michael Johansen" userId="1654db0d-e0fc-417e-a7fb-d23bfd0af3cf" providerId="ADAL" clId="{815F694E-AF3C-4964-8926-82B45BF77F79}" dt="2025-12-09T09:32:25.958" v="978" actId="113"/>
          <ac:spMkLst>
            <pc:docMk/>
            <pc:sldMk cId="3834879458" sldId="296"/>
            <ac:spMk id="3" creationId="{9C9DFD6C-D08B-92D2-3F5D-B3D3CAA8C83A}"/>
          </ac:spMkLst>
        </pc:spChg>
      </pc:sldChg>
      <pc:sldChg chg="addSp delSp modSp add mod">
        <pc:chgData name="Michael Johansen" userId="1654db0d-e0fc-417e-a7fb-d23bfd0af3cf" providerId="ADAL" clId="{815F694E-AF3C-4964-8926-82B45BF77F79}" dt="2025-12-09T09:45:30.501" v="1030" actId="1035"/>
        <pc:sldMkLst>
          <pc:docMk/>
          <pc:sldMk cId="1773685191" sldId="297"/>
        </pc:sldMkLst>
        <pc:picChg chg="del">
          <ac:chgData name="Michael Johansen" userId="1654db0d-e0fc-417e-a7fb-d23bfd0af3cf" providerId="ADAL" clId="{815F694E-AF3C-4964-8926-82B45BF77F79}" dt="2025-12-09T09:32:49.555" v="980" actId="21"/>
          <ac:picMkLst>
            <pc:docMk/>
            <pc:sldMk cId="1773685191" sldId="297"/>
            <ac:picMk id="4" creationId="{EE264E3F-0513-6F3D-AF72-25C60E49564C}"/>
          </ac:picMkLst>
        </pc:picChg>
        <pc:picChg chg="add mod">
          <ac:chgData name="Michael Johansen" userId="1654db0d-e0fc-417e-a7fb-d23bfd0af3cf" providerId="ADAL" clId="{815F694E-AF3C-4964-8926-82B45BF77F79}" dt="2025-12-09T09:45:30.501" v="1030" actId="1035"/>
          <ac:picMkLst>
            <pc:docMk/>
            <pc:sldMk cId="1773685191" sldId="297"/>
            <ac:picMk id="5" creationId="{F1C2D72B-631A-2C63-6496-ED79C1F82A58}"/>
          </ac:picMkLst>
        </pc:picChg>
      </pc:sldChg>
      <pc:sldChg chg="addSp modSp add mod ord">
        <pc:chgData name="Michael Johansen" userId="1654db0d-e0fc-417e-a7fb-d23bfd0af3cf" providerId="ADAL" clId="{815F694E-AF3C-4964-8926-82B45BF77F79}" dt="2025-12-09T09:47:36.078" v="1057"/>
        <pc:sldMkLst>
          <pc:docMk/>
          <pc:sldMk cId="275383518" sldId="298"/>
        </pc:sldMkLst>
        <pc:picChg chg="add mod">
          <ac:chgData name="Michael Johansen" userId="1654db0d-e0fc-417e-a7fb-d23bfd0af3cf" providerId="ADAL" clId="{815F694E-AF3C-4964-8926-82B45BF77F79}" dt="2025-12-09T09:46:44.230" v="1055" actId="1037"/>
          <ac:picMkLst>
            <pc:docMk/>
            <pc:sldMk cId="275383518" sldId="298"/>
            <ac:picMk id="4" creationId="{A91970A0-F578-4F16-64B9-E59C62AA0CAD}"/>
          </ac:picMkLst>
        </pc:picChg>
      </pc:sldChg>
      <pc:sldChg chg="addSp delSp modSp add mod ord">
        <pc:chgData name="Michael Johansen" userId="1654db0d-e0fc-417e-a7fb-d23bfd0af3cf" providerId="ADAL" clId="{815F694E-AF3C-4964-8926-82B45BF77F79}" dt="2025-12-09T10:24:53.003" v="1261" actId="5793"/>
        <pc:sldMkLst>
          <pc:docMk/>
          <pc:sldMk cId="1972119013" sldId="299"/>
        </pc:sldMkLst>
        <pc:spChg chg="add mod">
          <ac:chgData name="Michael Johansen" userId="1654db0d-e0fc-417e-a7fb-d23bfd0af3cf" providerId="ADAL" clId="{815F694E-AF3C-4964-8926-82B45BF77F79}" dt="2025-12-09T10:24:53.003" v="1261" actId="5793"/>
          <ac:spMkLst>
            <pc:docMk/>
            <pc:sldMk cId="1972119013" sldId="299"/>
            <ac:spMk id="3" creationId="{02ECA139-0B0F-E270-456B-6060CAECF796}"/>
          </ac:spMkLst>
        </pc:spChg>
        <pc:picChg chg="add mod">
          <ac:chgData name="Michael Johansen" userId="1654db0d-e0fc-417e-a7fb-d23bfd0af3cf" providerId="ADAL" clId="{815F694E-AF3C-4964-8926-82B45BF77F79}" dt="2025-12-09T10:23:48.280" v="1182" actId="1076"/>
          <ac:picMkLst>
            <pc:docMk/>
            <pc:sldMk cId="1972119013" sldId="299"/>
            <ac:picMk id="4" creationId="{A8AA6C5B-E336-0977-50DE-085C6E497939}"/>
          </ac:picMkLst>
        </pc:picChg>
        <pc:picChg chg="del">
          <ac:chgData name="Michael Johansen" userId="1654db0d-e0fc-417e-a7fb-d23bfd0af3cf" providerId="ADAL" clId="{815F694E-AF3C-4964-8926-82B45BF77F79}" dt="2025-12-09T09:49:24.997" v="1059" actId="21"/>
          <ac:picMkLst>
            <pc:docMk/>
            <pc:sldMk cId="1972119013" sldId="299"/>
            <ac:picMk id="5" creationId="{82C64793-0019-1DBB-8759-F2F0A4F99D27}"/>
          </ac:picMkLst>
        </pc:picChg>
      </pc:sldChg>
      <pc:sldChg chg="addSp delSp modSp add mod">
        <pc:chgData name="Michael Johansen" userId="1654db0d-e0fc-417e-a7fb-d23bfd0af3cf" providerId="ADAL" clId="{815F694E-AF3C-4964-8926-82B45BF77F79}" dt="2025-12-09T15:42:27.164" v="1299" actId="1037"/>
        <pc:sldMkLst>
          <pc:docMk/>
          <pc:sldMk cId="467270340" sldId="300"/>
        </pc:sldMkLst>
        <pc:picChg chg="del">
          <ac:chgData name="Michael Johansen" userId="1654db0d-e0fc-417e-a7fb-d23bfd0af3cf" providerId="ADAL" clId="{815F694E-AF3C-4964-8926-82B45BF77F79}" dt="2025-12-09T15:38:21.662" v="1263" actId="21"/>
          <ac:picMkLst>
            <pc:docMk/>
            <pc:sldMk cId="467270340" sldId="300"/>
            <ac:picMk id="4" creationId="{2AC0F04C-DAD0-26DC-7227-52D1D2FF17E5}"/>
          </ac:picMkLst>
        </pc:picChg>
        <pc:picChg chg="add del">
          <ac:chgData name="Michael Johansen" userId="1654db0d-e0fc-417e-a7fb-d23bfd0af3cf" providerId="ADAL" clId="{815F694E-AF3C-4964-8926-82B45BF77F79}" dt="2025-12-09T15:41:11.893" v="1265" actId="21"/>
          <ac:picMkLst>
            <pc:docMk/>
            <pc:sldMk cId="467270340" sldId="300"/>
            <ac:picMk id="5" creationId="{67AB3572-F541-8698-1534-EEDCC6693EF2}"/>
          </ac:picMkLst>
        </pc:picChg>
        <pc:picChg chg="add mod">
          <ac:chgData name="Michael Johansen" userId="1654db0d-e0fc-417e-a7fb-d23bfd0af3cf" providerId="ADAL" clId="{815F694E-AF3C-4964-8926-82B45BF77F79}" dt="2025-12-09T15:42:27.164" v="1299" actId="1037"/>
          <ac:picMkLst>
            <pc:docMk/>
            <pc:sldMk cId="467270340" sldId="300"/>
            <ac:picMk id="10" creationId="{26C39AE0-BF34-F8E9-FCC3-06974B5EA1A2}"/>
          </ac:picMkLst>
        </pc:picChg>
      </pc:sldChg>
    </pc:docChg>
  </pc:docChgLst>
  <pc:docChgLst>
    <pc:chgData name="Michael Johansen" userId="1654db0d-e0fc-417e-a7fb-d23bfd0af3cf" providerId="ADAL" clId="{B793AC23-45E3-4B9B-B821-64378F4C7B23}"/>
    <pc:docChg chg="custSel addSld delSld modSld">
      <pc:chgData name="Michael Johansen" userId="1654db0d-e0fc-417e-a7fb-d23bfd0af3cf" providerId="ADAL" clId="{B793AC23-45E3-4B9B-B821-64378F4C7B23}" dt="2025-05-26T15:18:24.486" v="77" actId="2696"/>
      <pc:docMkLst>
        <pc:docMk/>
      </pc:docMkLst>
      <pc:sldChg chg="modSp mod">
        <pc:chgData name="Michael Johansen" userId="1654db0d-e0fc-417e-a7fb-d23bfd0af3cf" providerId="ADAL" clId="{B793AC23-45E3-4B9B-B821-64378F4C7B23}" dt="2025-05-26T09:57:32.665" v="9" actId="20577"/>
        <pc:sldMkLst>
          <pc:docMk/>
          <pc:sldMk cId="1694309734" sldId="280"/>
        </pc:sldMkLst>
      </pc:sldChg>
      <pc:sldChg chg="del">
        <pc:chgData name="Michael Johansen" userId="1654db0d-e0fc-417e-a7fb-d23bfd0af3cf" providerId="ADAL" clId="{B793AC23-45E3-4B9B-B821-64378F4C7B23}" dt="2025-05-26T09:57:57.895" v="11" actId="2696"/>
        <pc:sldMkLst>
          <pc:docMk/>
          <pc:sldMk cId="3464868791" sldId="287"/>
        </pc:sldMkLst>
      </pc:sldChg>
      <pc:sldChg chg="del">
        <pc:chgData name="Michael Johansen" userId="1654db0d-e0fc-417e-a7fb-d23bfd0af3cf" providerId="ADAL" clId="{B793AC23-45E3-4B9B-B821-64378F4C7B23}" dt="2025-05-26T09:57:53.865" v="10" actId="2696"/>
        <pc:sldMkLst>
          <pc:docMk/>
          <pc:sldMk cId="3592869776" sldId="288"/>
        </pc:sldMkLst>
      </pc:sldChg>
      <pc:sldChg chg="del">
        <pc:chgData name="Michael Johansen" userId="1654db0d-e0fc-417e-a7fb-d23bfd0af3cf" providerId="ADAL" clId="{B793AC23-45E3-4B9B-B821-64378F4C7B23}" dt="2025-05-26T09:58:11.589" v="12" actId="2696"/>
        <pc:sldMkLst>
          <pc:docMk/>
          <pc:sldMk cId="1531915255" sldId="289"/>
        </pc:sldMkLst>
      </pc:sldChg>
      <pc:sldChg chg="addSp delSp modSp add mod">
        <pc:chgData name="Michael Johansen" userId="1654db0d-e0fc-417e-a7fb-d23bfd0af3cf" providerId="ADAL" clId="{B793AC23-45E3-4B9B-B821-64378F4C7B23}" dt="2025-05-26T10:01:23.470" v="46" actId="170"/>
        <pc:sldMkLst>
          <pc:docMk/>
          <pc:sldMk cId="1215689968" sldId="291"/>
        </pc:sldMkLst>
      </pc:sldChg>
      <pc:sldChg chg="addSp delSp modSp add mod">
        <pc:chgData name="Michael Johansen" userId="1654db0d-e0fc-417e-a7fb-d23bfd0af3cf" providerId="ADAL" clId="{B793AC23-45E3-4B9B-B821-64378F4C7B23}" dt="2025-05-26T10:03:18.056" v="53" actId="14100"/>
        <pc:sldMkLst>
          <pc:docMk/>
          <pc:sldMk cId="3399801580" sldId="292"/>
        </pc:sldMkLst>
      </pc:sldChg>
      <pc:sldChg chg="addSp delSp modSp add mod">
        <pc:chgData name="Michael Johansen" userId="1654db0d-e0fc-417e-a7fb-d23bfd0af3cf" providerId="ADAL" clId="{B793AC23-45E3-4B9B-B821-64378F4C7B23}" dt="2025-05-26T15:05:05.093" v="59" actId="14100"/>
        <pc:sldMkLst>
          <pc:docMk/>
          <pc:sldMk cId="1665445073" sldId="293"/>
        </pc:sldMkLst>
      </pc:sldChg>
      <pc:sldChg chg="addSp delSp modSp add del mod">
        <pc:chgData name="Michael Johansen" userId="1654db0d-e0fc-417e-a7fb-d23bfd0af3cf" providerId="ADAL" clId="{B793AC23-45E3-4B9B-B821-64378F4C7B23}" dt="2025-05-26T15:18:24.486" v="77" actId="2696"/>
        <pc:sldMkLst>
          <pc:docMk/>
          <pc:sldMk cId="1429655950" sldId="294"/>
        </pc:sldMkLst>
      </pc:sldChg>
    </pc:docChg>
  </pc:docChgLst>
  <pc:docChgLst>
    <pc:chgData name="Michael Johansen" userId="1654db0d-e0fc-417e-a7fb-d23bfd0af3cf" providerId="ADAL" clId="{35112FB3-91E3-460E-B98D-BBF3962A7E75}"/>
    <pc:docChg chg="undo custSel addSld delSld modSld sldOrd">
      <pc:chgData name="Michael Johansen" userId="1654db0d-e0fc-417e-a7fb-d23bfd0af3cf" providerId="ADAL" clId="{35112FB3-91E3-460E-B98D-BBF3962A7E75}" dt="2024-11-25T13:34:28.236" v="548"/>
      <pc:docMkLst>
        <pc:docMk/>
      </pc:docMkLst>
      <pc:sldChg chg="ord">
        <pc:chgData name="Michael Johansen" userId="1654db0d-e0fc-417e-a7fb-d23bfd0af3cf" providerId="ADAL" clId="{35112FB3-91E3-460E-B98D-BBF3962A7E75}" dt="2024-11-25T13:34:28.236" v="548"/>
        <pc:sldMkLst>
          <pc:docMk/>
          <pc:sldMk cId="3428630133" sldId="257"/>
        </pc:sldMkLst>
      </pc:sldChg>
      <pc:sldChg chg="modSp mod">
        <pc:chgData name="Michael Johansen" userId="1654db0d-e0fc-417e-a7fb-d23bfd0af3cf" providerId="ADAL" clId="{35112FB3-91E3-460E-B98D-BBF3962A7E75}" dt="2024-11-25T11:51:23.443" v="20" actId="20577"/>
        <pc:sldMkLst>
          <pc:docMk/>
          <pc:sldMk cId="1694309734" sldId="280"/>
        </pc:sldMkLst>
      </pc:sldChg>
      <pc:sldChg chg="del">
        <pc:chgData name="Michael Johansen" userId="1654db0d-e0fc-417e-a7fb-d23bfd0af3cf" providerId="ADAL" clId="{35112FB3-91E3-460E-B98D-BBF3962A7E75}" dt="2024-11-25T11:54:21.816" v="30" actId="2696"/>
        <pc:sldMkLst>
          <pc:docMk/>
          <pc:sldMk cId="4269149587" sldId="281"/>
        </pc:sldMkLst>
      </pc:sldChg>
      <pc:sldChg chg="addSp delSp modSp add mod">
        <pc:chgData name="Michael Johansen" userId="1654db0d-e0fc-417e-a7fb-d23bfd0af3cf" providerId="ADAL" clId="{35112FB3-91E3-460E-B98D-BBF3962A7E75}" dt="2024-11-25T11:54:16.576" v="29" actId="14100"/>
        <pc:sldMkLst>
          <pc:docMk/>
          <pc:sldMk cId="1947213971" sldId="283"/>
        </pc:sldMkLst>
      </pc:sldChg>
      <pc:sldChg chg="modSp add mod ord">
        <pc:chgData name="Michael Johansen" userId="1654db0d-e0fc-417e-a7fb-d23bfd0af3cf" providerId="ADAL" clId="{35112FB3-91E3-460E-B98D-BBF3962A7E75}" dt="2024-11-25T13:22:40.121" v="288"/>
        <pc:sldMkLst>
          <pc:docMk/>
          <pc:sldMk cId="3097671605" sldId="284"/>
        </pc:sldMkLst>
      </pc:sldChg>
      <pc:sldChg chg="addSp delSp modSp add mod ord">
        <pc:chgData name="Michael Johansen" userId="1654db0d-e0fc-417e-a7fb-d23bfd0af3cf" providerId="ADAL" clId="{35112FB3-91E3-460E-B98D-BBF3962A7E75}" dt="2024-11-25T13:26:58.871" v="412" actId="1037"/>
        <pc:sldMkLst>
          <pc:docMk/>
          <pc:sldMk cId="3547882659" sldId="285"/>
        </pc:sldMkLst>
      </pc:sldChg>
      <pc:sldChg chg="modSp add mod">
        <pc:chgData name="Michael Johansen" userId="1654db0d-e0fc-417e-a7fb-d23bfd0af3cf" providerId="ADAL" clId="{35112FB3-91E3-460E-B98D-BBF3962A7E75}" dt="2024-11-25T13:30:10.348" v="546" actId="1035"/>
        <pc:sldMkLst>
          <pc:docMk/>
          <pc:sldMk cId="1804991779" sldId="286"/>
        </pc:sldMkLst>
      </pc:sldChg>
    </pc:docChg>
  </pc:docChgLst>
  <pc:docChgLst>
    <pc:chgData name="Michael Johansen" userId="1654db0d-e0fc-417e-a7fb-d23bfd0af3cf" providerId="ADAL" clId="{B6DD4B6C-B4D6-4913-B8CA-2DAF4DE32F57}"/>
    <pc:docChg chg="delSld modSld">
      <pc:chgData name="Michael Johansen" userId="1654db0d-e0fc-417e-a7fb-d23bfd0af3cf" providerId="ADAL" clId="{B6DD4B6C-B4D6-4913-B8CA-2DAF4DE32F57}" dt="2024-11-26T17:18:56.898" v="117" actId="1036"/>
      <pc:docMkLst>
        <pc:docMk/>
      </pc:docMkLst>
      <pc:sldChg chg="modSp mod">
        <pc:chgData name="Michael Johansen" userId="1654db0d-e0fc-417e-a7fb-d23bfd0af3cf" providerId="ADAL" clId="{B6DD4B6C-B4D6-4913-B8CA-2DAF4DE32F57}" dt="2024-11-26T17:18:56.898" v="117" actId="1036"/>
        <pc:sldMkLst>
          <pc:docMk/>
          <pc:sldMk cId="1694309734" sldId="280"/>
        </pc:sldMkLst>
      </pc:sldChg>
      <pc:sldChg chg="del">
        <pc:chgData name="Michael Johansen" userId="1654db0d-e0fc-417e-a7fb-d23bfd0af3cf" providerId="ADAL" clId="{B6DD4B6C-B4D6-4913-B8CA-2DAF4DE32F57}" dt="2024-11-26T17:18:08.831" v="0" actId="2696"/>
        <pc:sldMkLst>
          <pc:docMk/>
          <pc:sldMk cId="1947213971" sldId="283"/>
        </pc:sldMkLst>
      </pc:sldChg>
    </pc:docChg>
  </pc:docChgLst>
  <pc:docChgLst>
    <pc:chgData name="Michael Johansen" userId="1654db0d-e0fc-417e-a7fb-d23bfd0af3cf" providerId="ADAL" clId="{55454986-67AB-47E7-B635-F61DE56886B6}"/>
    <pc:docChg chg="undo custSel addSld delSld modSld">
      <pc:chgData name="Michael Johansen" userId="1654db0d-e0fc-417e-a7fb-d23bfd0af3cf" providerId="ADAL" clId="{55454986-67AB-47E7-B635-F61DE56886B6}" dt="2025-09-23T11:21:46.523" v="422"/>
      <pc:docMkLst>
        <pc:docMk/>
      </pc:docMkLst>
      <pc:sldChg chg="add setBg modAnim">
        <pc:chgData name="Michael Johansen" userId="1654db0d-e0fc-417e-a7fb-d23bfd0af3cf" providerId="ADAL" clId="{55454986-67AB-47E7-B635-F61DE56886B6}" dt="2025-09-23T11:21:46.523" v="422"/>
        <pc:sldMkLst>
          <pc:docMk/>
          <pc:sldMk cId="2892830326" sldId="256"/>
        </pc:sldMkLst>
      </pc:sldChg>
      <pc:sldChg chg="modSp del mod">
        <pc:chgData name="Michael Johansen" userId="1654db0d-e0fc-417e-a7fb-d23bfd0af3cf" providerId="ADAL" clId="{55454986-67AB-47E7-B635-F61DE56886B6}" dt="2025-09-18T12:26:12.677" v="179" actId="2696"/>
        <pc:sldMkLst>
          <pc:docMk/>
          <pc:sldMk cId="625286297" sldId="271"/>
        </pc:sldMkLst>
      </pc:sldChg>
      <pc:sldChg chg="modSp mod">
        <pc:chgData name="Michael Johansen" userId="1654db0d-e0fc-417e-a7fb-d23bfd0af3cf" providerId="ADAL" clId="{55454986-67AB-47E7-B635-F61DE56886B6}" dt="2025-08-27T10:00:24.331" v="8" actId="20577"/>
        <pc:sldMkLst>
          <pc:docMk/>
          <pc:sldMk cId="1694309734" sldId="280"/>
        </pc:sldMkLst>
      </pc:sldChg>
      <pc:sldChg chg="del">
        <pc:chgData name="Michael Johansen" userId="1654db0d-e0fc-417e-a7fb-d23bfd0af3cf" providerId="ADAL" clId="{55454986-67AB-47E7-B635-F61DE56886B6}" dt="2025-09-23T11:20:59.210" v="414" actId="2696"/>
        <pc:sldMkLst>
          <pc:docMk/>
          <pc:sldMk cId="3636106206" sldId="282"/>
        </pc:sldMkLst>
      </pc:sldChg>
      <pc:sldChg chg="modSp mod">
        <pc:chgData name="Michael Johansen" userId="1654db0d-e0fc-417e-a7fb-d23bfd0af3cf" providerId="ADAL" clId="{55454986-67AB-47E7-B635-F61DE56886B6}" dt="2025-09-18T12:26:42.516" v="184" actId="20577"/>
        <pc:sldMkLst>
          <pc:docMk/>
          <pc:sldMk cId="3252652448" sldId="290"/>
        </pc:sldMkLst>
      </pc:sldChg>
      <pc:sldChg chg="del">
        <pc:chgData name="Michael Johansen" userId="1654db0d-e0fc-417e-a7fb-d23bfd0af3cf" providerId="ADAL" clId="{55454986-67AB-47E7-B635-F61DE56886B6}" dt="2025-09-18T12:27:17.767" v="185" actId="2696"/>
        <pc:sldMkLst>
          <pc:docMk/>
          <pc:sldMk cId="1215689968" sldId="291"/>
        </pc:sldMkLst>
      </pc:sldChg>
      <pc:sldChg chg="addSp delSp modSp mod">
        <pc:chgData name="Michael Johansen" userId="1654db0d-e0fc-417e-a7fb-d23bfd0af3cf" providerId="ADAL" clId="{55454986-67AB-47E7-B635-F61DE56886B6}" dt="2025-09-22T08:09:23.006" v="383" actId="1036"/>
        <pc:sldMkLst>
          <pc:docMk/>
          <pc:sldMk cId="3399801580" sldId="292"/>
        </pc:sldMkLst>
      </pc:sldChg>
      <pc:sldChg chg="del">
        <pc:chgData name="Michael Johansen" userId="1654db0d-e0fc-417e-a7fb-d23bfd0af3cf" providerId="ADAL" clId="{55454986-67AB-47E7-B635-F61DE56886B6}" dt="2025-09-18T12:27:29.350" v="187" actId="2696"/>
        <pc:sldMkLst>
          <pc:docMk/>
          <pc:sldMk cId="1665445073" sldId="293"/>
        </pc:sldMkLst>
      </pc:sldChg>
      <pc:sldChg chg="add">
        <pc:chgData name="Michael Johansen" userId="1654db0d-e0fc-417e-a7fb-d23bfd0af3cf" providerId="ADAL" clId="{55454986-67AB-47E7-B635-F61DE56886B6}" dt="2025-09-18T12:26:04.407" v="178"/>
        <pc:sldMkLst>
          <pc:docMk/>
          <pc:sldMk cId="1779929364" sldId="294"/>
        </pc:sldMkLst>
      </pc:sldChg>
      <pc:sldChg chg="addSp delSp modSp add mod">
        <pc:chgData name="Michael Johansen" userId="1654db0d-e0fc-417e-a7fb-d23bfd0af3cf" providerId="ADAL" clId="{55454986-67AB-47E7-B635-F61DE56886B6}" dt="2025-09-22T08:13:10.391" v="412" actId="1035"/>
        <pc:sldMkLst>
          <pc:docMk/>
          <pc:sldMk cId="351662611" sldId="295"/>
        </pc:sldMkLst>
      </pc:sldChg>
    </pc:docChg>
  </pc:docChgLst>
  <pc:docChgLst>
    <pc:chgData name="Michael Johansen" userId="1654db0d-e0fc-417e-a7fb-d23bfd0af3cf" providerId="ADAL" clId="{134194C6-02AD-4663-BDBD-67B437434E70}"/>
    <pc:docChg chg="undo custSel addSld delSld modSld sldOrd">
      <pc:chgData name="Michael Johansen" userId="1654db0d-e0fc-417e-a7fb-d23bfd0af3cf" providerId="ADAL" clId="{134194C6-02AD-4663-BDBD-67B437434E70}" dt="2025-03-17T14:33:12.247" v="370" actId="166"/>
      <pc:docMkLst>
        <pc:docMk/>
      </pc:docMkLst>
      <pc:sldChg chg="modSp mod">
        <pc:chgData name="Michael Johansen" userId="1654db0d-e0fc-417e-a7fb-d23bfd0af3cf" providerId="ADAL" clId="{134194C6-02AD-4663-BDBD-67B437434E70}" dt="2025-03-17T12:55:53.057" v="179" actId="20577"/>
        <pc:sldMkLst>
          <pc:docMk/>
          <pc:sldMk cId="1694309734" sldId="280"/>
        </pc:sldMkLst>
      </pc:sldChg>
      <pc:sldChg chg="addSp delSp modSp mod">
        <pc:chgData name="Michael Johansen" userId="1654db0d-e0fc-417e-a7fb-d23bfd0af3cf" providerId="ADAL" clId="{134194C6-02AD-4663-BDBD-67B437434E70}" dt="2025-03-17T12:55:28.854" v="153" actId="14100"/>
        <pc:sldMkLst>
          <pc:docMk/>
          <pc:sldMk cId="3464868791" sldId="287"/>
        </pc:sldMkLst>
      </pc:sldChg>
      <pc:sldChg chg="addSp delSp modSp mod">
        <pc:chgData name="Michael Johansen" userId="1654db0d-e0fc-417e-a7fb-d23bfd0af3cf" providerId="ADAL" clId="{134194C6-02AD-4663-BDBD-67B437434E70}" dt="2025-03-17T13:00:19.823" v="321" actId="1036"/>
        <pc:sldMkLst>
          <pc:docMk/>
          <pc:sldMk cId="3592869776" sldId="288"/>
        </pc:sldMkLst>
      </pc:sldChg>
      <pc:sldChg chg="addSp delSp modSp add mod">
        <pc:chgData name="Michael Johansen" userId="1654db0d-e0fc-417e-a7fb-d23bfd0af3cf" providerId="ADAL" clId="{134194C6-02AD-4663-BDBD-67B437434E70}" dt="2025-03-17T13:01:38.336" v="328" actId="1076"/>
        <pc:sldMkLst>
          <pc:docMk/>
          <pc:sldMk cId="1531915255" sldId="289"/>
        </pc:sldMkLst>
      </pc:sldChg>
      <pc:sldChg chg="del">
        <pc:chgData name="Michael Johansen" userId="1654db0d-e0fc-417e-a7fb-d23bfd0af3cf" providerId="ADAL" clId="{134194C6-02AD-4663-BDBD-67B437434E70}" dt="2025-03-17T12:53:01.610" v="105" actId="2696"/>
        <pc:sldMkLst>
          <pc:docMk/>
          <pc:sldMk cId="3530348669" sldId="289"/>
        </pc:sldMkLst>
      </pc:sldChg>
      <pc:sldChg chg="addSp delSp modSp add mod ord">
        <pc:chgData name="Michael Johansen" userId="1654db0d-e0fc-417e-a7fb-d23bfd0af3cf" providerId="ADAL" clId="{134194C6-02AD-4663-BDBD-67B437434E70}" dt="2025-03-17T14:33:12.247" v="370" actId="166"/>
        <pc:sldMkLst>
          <pc:docMk/>
          <pc:sldMk cId="3252652448" sldId="290"/>
        </pc:sldMkLst>
      </pc:sldChg>
    </pc:docChg>
  </pc:docChgLst>
  <pc:docChgLst>
    <pc:chgData name="Michael Johansen" userId="1654db0d-e0fc-417e-a7fb-d23bfd0af3cf" providerId="ADAL" clId="{21B3A935-32CC-4B74-B151-1B81CBCF42E1}"/>
    <pc:docChg chg="custSel addSld delSld modSld sldOrd">
      <pc:chgData name="Michael Johansen" userId="1654db0d-e0fc-417e-a7fb-d23bfd0af3cf" providerId="ADAL" clId="{21B3A935-32CC-4B74-B151-1B81CBCF42E1}" dt="2025-01-10T10:09:51.329" v="253"/>
      <pc:docMkLst>
        <pc:docMk/>
      </pc:docMkLst>
      <pc:sldChg chg="del">
        <pc:chgData name="Michael Johansen" userId="1654db0d-e0fc-417e-a7fb-d23bfd0af3cf" providerId="ADAL" clId="{21B3A935-32CC-4B74-B151-1B81CBCF42E1}" dt="2025-01-10T09:55:08.601" v="4" actId="2696"/>
        <pc:sldMkLst>
          <pc:docMk/>
          <pc:sldMk cId="3428630133" sldId="257"/>
        </pc:sldMkLst>
      </pc:sldChg>
      <pc:sldChg chg="del">
        <pc:chgData name="Michael Johansen" userId="1654db0d-e0fc-417e-a7fb-d23bfd0af3cf" providerId="ADAL" clId="{21B3A935-32CC-4B74-B151-1B81CBCF42E1}" dt="2025-01-10T09:55:04.688" v="2" actId="2696"/>
        <pc:sldMkLst>
          <pc:docMk/>
          <pc:sldMk cId="1062756698" sldId="259"/>
        </pc:sldMkLst>
      </pc:sldChg>
      <pc:sldChg chg="del">
        <pc:chgData name="Michael Johansen" userId="1654db0d-e0fc-417e-a7fb-d23bfd0af3cf" providerId="ADAL" clId="{21B3A935-32CC-4B74-B151-1B81CBCF42E1}" dt="2025-01-10T09:55:06.737" v="3" actId="2696"/>
        <pc:sldMkLst>
          <pc:docMk/>
          <pc:sldMk cId="2262335466" sldId="260"/>
        </pc:sldMkLst>
      </pc:sldChg>
      <pc:sldChg chg="add del">
        <pc:chgData name="Michael Johansen" userId="1654db0d-e0fc-417e-a7fb-d23bfd0af3cf" providerId="ADAL" clId="{21B3A935-32CC-4B74-B151-1B81CBCF42E1}" dt="2025-01-10T10:09:51.329" v="253"/>
        <pc:sldMkLst>
          <pc:docMk/>
          <pc:sldMk cId="625286297" sldId="271"/>
        </pc:sldMkLst>
      </pc:sldChg>
      <pc:sldChg chg="addSp delSp modSp add del mod">
        <pc:chgData name="Michael Johansen" userId="1654db0d-e0fc-417e-a7fb-d23bfd0af3cf" providerId="ADAL" clId="{21B3A935-32CC-4B74-B151-1B81CBCF42E1}" dt="2025-01-10T09:59:18.323" v="19"/>
        <pc:sldMkLst>
          <pc:docMk/>
          <pc:sldMk cId="867703875" sldId="276"/>
        </pc:sldMkLst>
      </pc:sldChg>
      <pc:sldChg chg="modAnim">
        <pc:chgData name="Michael Johansen" userId="1654db0d-e0fc-417e-a7fb-d23bfd0af3cf" providerId="ADAL" clId="{21B3A935-32CC-4B74-B151-1B81CBCF42E1}" dt="2025-01-10T10:01:33.193" v="53"/>
        <pc:sldMkLst>
          <pc:docMk/>
          <pc:sldMk cId="3636106206" sldId="282"/>
        </pc:sldMkLst>
      </pc:sldChg>
      <pc:sldChg chg="del">
        <pc:chgData name="Michael Johansen" userId="1654db0d-e0fc-417e-a7fb-d23bfd0af3cf" providerId="ADAL" clId="{21B3A935-32CC-4B74-B151-1B81CBCF42E1}" dt="2025-01-10T09:55:10.568" v="5" actId="2696"/>
        <pc:sldMkLst>
          <pc:docMk/>
          <pc:sldMk cId="3097671605" sldId="284"/>
        </pc:sldMkLst>
      </pc:sldChg>
      <pc:sldChg chg="del">
        <pc:chgData name="Michael Johansen" userId="1654db0d-e0fc-417e-a7fb-d23bfd0af3cf" providerId="ADAL" clId="{21B3A935-32CC-4B74-B151-1B81CBCF42E1}" dt="2025-01-10T09:55:16.417" v="7" actId="2696"/>
        <pc:sldMkLst>
          <pc:docMk/>
          <pc:sldMk cId="3547882659" sldId="285"/>
        </pc:sldMkLst>
      </pc:sldChg>
      <pc:sldChg chg="del">
        <pc:chgData name="Michael Johansen" userId="1654db0d-e0fc-417e-a7fb-d23bfd0af3cf" providerId="ADAL" clId="{21B3A935-32CC-4B74-B151-1B81CBCF42E1}" dt="2025-01-10T09:55:12.606" v="6" actId="2696"/>
        <pc:sldMkLst>
          <pc:docMk/>
          <pc:sldMk cId="1804991779" sldId="286"/>
        </pc:sldMkLst>
      </pc:sldChg>
      <pc:sldChg chg="addSp delSp modSp add mod">
        <pc:chgData name="Michael Johansen" userId="1654db0d-e0fc-417e-a7fb-d23bfd0af3cf" providerId="ADAL" clId="{21B3A935-32CC-4B74-B151-1B81CBCF42E1}" dt="2025-01-10T10:00:03.747" v="24"/>
        <pc:sldMkLst>
          <pc:docMk/>
          <pc:sldMk cId="3464868791" sldId="287"/>
        </pc:sldMkLst>
      </pc:sldChg>
      <pc:sldChg chg="addSp delSp modSp new mod ord modClrScheme chgLayout">
        <pc:chgData name="Michael Johansen" userId="1654db0d-e0fc-417e-a7fb-d23bfd0af3cf" providerId="ADAL" clId="{21B3A935-32CC-4B74-B151-1B81CBCF42E1}" dt="2025-01-10T10:06:02.456" v="232" actId="20577"/>
        <pc:sldMkLst>
          <pc:docMk/>
          <pc:sldMk cId="3592869776" sldId="288"/>
        </pc:sldMkLst>
      </pc:sldChg>
      <pc:sldChg chg="addSp modSp new mod">
        <pc:chgData name="Michael Johansen" userId="1654db0d-e0fc-417e-a7fb-d23bfd0af3cf" providerId="ADAL" clId="{21B3A935-32CC-4B74-B151-1B81CBCF42E1}" dt="2025-01-10T10:09:02.448" v="252" actId="1035"/>
        <pc:sldMkLst>
          <pc:docMk/>
          <pc:sldMk cId="3530348669" sldId="28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AD3B69-CA8B-45A2-A586-CBA448CC83FE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a-DK"/>
        </a:p>
      </dgm:t>
    </dgm:pt>
    <dgm:pt modelId="{DD950D4B-4468-4DD5-B921-C56966FA0E57}">
      <dgm:prSet phldrT="[Tekst]" custT="1"/>
      <dgm:spPr>
        <a:solidFill>
          <a:srgbClr val="F3B84F"/>
        </a:solidFill>
      </dgm:spPr>
      <dgm:t>
        <a:bodyPr/>
        <a:lstStyle/>
        <a:p>
          <a:r>
            <a:rPr lang="da-DK" sz="2400" dirty="0">
              <a:solidFill>
                <a:schemeClr val="bg1"/>
              </a:solidFill>
            </a:rPr>
            <a:t>Odense Talentudvikling</a:t>
          </a:r>
        </a:p>
      </dgm:t>
    </dgm:pt>
    <dgm:pt modelId="{C44C8ABC-C9D7-4382-8F6B-D7BC494866AA}" type="parTrans" cxnId="{375AE3CB-0383-49E9-82DF-488F6BDA2BDD}">
      <dgm:prSet/>
      <dgm:spPr/>
      <dgm:t>
        <a:bodyPr/>
        <a:lstStyle/>
        <a:p>
          <a:endParaRPr lang="da-DK"/>
        </a:p>
      </dgm:t>
    </dgm:pt>
    <dgm:pt modelId="{AD58E5A3-DE21-490C-9990-47BDD82F3277}" type="sibTrans" cxnId="{375AE3CB-0383-49E9-82DF-488F6BDA2BDD}">
      <dgm:prSet/>
      <dgm:spPr/>
      <dgm:t>
        <a:bodyPr/>
        <a:lstStyle/>
        <a:p>
          <a:endParaRPr lang="da-DK"/>
        </a:p>
      </dgm:t>
    </dgm:pt>
    <dgm:pt modelId="{443D0016-586E-4B18-BAE8-59C8EC494AE7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Kommune</a:t>
          </a:r>
        </a:p>
      </dgm:t>
    </dgm:pt>
    <dgm:pt modelId="{AEEAAB81-AF26-49F5-9CEA-F804F546CF82}" type="parTrans" cxnId="{39984B9F-9CB0-4CC9-8442-65807B4C31AA}">
      <dgm:prSet/>
      <dgm:spPr/>
      <dgm:t>
        <a:bodyPr/>
        <a:lstStyle/>
        <a:p>
          <a:endParaRPr lang="da-DK"/>
        </a:p>
      </dgm:t>
    </dgm:pt>
    <dgm:pt modelId="{FE655C28-49C5-44D4-8A6D-380A5B972A5F}" type="sibTrans" cxnId="{39984B9F-9CB0-4CC9-8442-65807B4C31AA}">
      <dgm:prSet/>
      <dgm:spPr/>
      <dgm:t>
        <a:bodyPr/>
        <a:lstStyle/>
        <a:p>
          <a:endParaRPr lang="da-DK"/>
        </a:p>
      </dgm:t>
    </dgm:pt>
    <dgm:pt modelId="{85421509-7BAB-40EC-ACC3-31D07EF4F83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SIKO</a:t>
          </a:r>
        </a:p>
      </dgm:t>
    </dgm:pt>
    <dgm:pt modelId="{97F37510-A7D1-489A-9EDE-A20FAECAF45C}" type="parTrans" cxnId="{D7F8BBF8-9F4C-4E93-AF8B-169FF4C5BD96}">
      <dgm:prSet/>
      <dgm:spPr/>
      <dgm:t>
        <a:bodyPr/>
        <a:lstStyle/>
        <a:p>
          <a:endParaRPr lang="da-DK"/>
        </a:p>
      </dgm:t>
    </dgm:pt>
    <dgm:pt modelId="{BA28EA52-E2D1-49A3-8A24-9B0C41FB813A}" type="sibTrans" cxnId="{D7F8BBF8-9F4C-4E93-AF8B-169FF4C5BD96}">
      <dgm:prSet/>
      <dgm:spPr/>
      <dgm:t>
        <a:bodyPr/>
        <a:lstStyle/>
        <a:p>
          <a:endParaRPr lang="da-DK"/>
        </a:p>
      </dgm:t>
    </dgm:pt>
    <dgm:pt modelId="{3601FA68-C972-4EB5-BDD1-F71570B6E49C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Odense Elite College</a:t>
          </a:r>
        </a:p>
      </dgm:t>
    </dgm:pt>
    <dgm:pt modelId="{C29A2C22-5E41-4C04-9BCA-399D0C6DD8A6}" type="parTrans" cxnId="{0BD8DC83-A08D-4A07-9380-AC011897440D}">
      <dgm:prSet/>
      <dgm:spPr/>
      <dgm:t>
        <a:bodyPr/>
        <a:lstStyle/>
        <a:p>
          <a:endParaRPr lang="da-DK"/>
        </a:p>
      </dgm:t>
    </dgm:pt>
    <dgm:pt modelId="{C7BEB1CE-051E-4399-A84F-3A2712179C72}" type="sibTrans" cxnId="{0BD8DC83-A08D-4A07-9380-AC011897440D}">
      <dgm:prSet/>
      <dgm:spPr/>
      <dgm:t>
        <a:bodyPr/>
        <a:lstStyle/>
        <a:p>
          <a:endParaRPr lang="da-DK"/>
        </a:p>
      </dgm:t>
    </dgm:pt>
    <dgm:pt modelId="{0CEECB0B-4E60-4D9E-857D-49D3A233BE1F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Erhvervsliv</a:t>
          </a:r>
        </a:p>
      </dgm:t>
    </dgm:pt>
    <dgm:pt modelId="{09726B7E-8D38-4F20-8F98-FE140628BA5B}" type="parTrans" cxnId="{5A8E4E82-2696-4808-BAF1-BBF90686760C}">
      <dgm:prSet/>
      <dgm:spPr/>
      <dgm:t>
        <a:bodyPr/>
        <a:lstStyle/>
        <a:p>
          <a:endParaRPr lang="da-DK"/>
        </a:p>
      </dgm:t>
    </dgm:pt>
    <dgm:pt modelId="{424BE1B3-60D2-4A5C-9F31-7339C33A634D}" type="sibTrans" cxnId="{5A8E4E82-2696-4808-BAF1-BBF90686760C}">
      <dgm:prSet/>
      <dgm:spPr/>
      <dgm:t>
        <a:bodyPr/>
        <a:lstStyle/>
        <a:p>
          <a:endParaRPr lang="da-DK"/>
        </a:p>
      </dgm:t>
    </dgm:pt>
    <dgm:pt modelId="{25A55B59-9E7F-4F69-BD56-3E7751F11C27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Uddannelser</a:t>
          </a:r>
        </a:p>
      </dgm:t>
    </dgm:pt>
    <dgm:pt modelId="{877214A4-712B-4F15-8989-90CCD6656B14}" type="parTrans" cxnId="{1DAD07A3-0F4B-42B5-9678-DDB45CBB796F}">
      <dgm:prSet/>
      <dgm:spPr/>
      <dgm:t>
        <a:bodyPr/>
        <a:lstStyle/>
        <a:p>
          <a:endParaRPr lang="da-DK"/>
        </a:p>
      </dgm:t>
    </dgm:pt>
    <dgm:pt modelId="{BEF931DF-EA9B-4CCC-B093-55B6AB35FEEB}" type="sibTrans" cxnId="{1DAD07A3-0F4B-42B5-9678-DDB45CBB796F}">
      <dgm:prSet/>
      <dgm:spPr/>
      <dgm:t>
        <a:bodyPr/>
        <a:lstStyle/>
        <a:p>
          <a:endParaRPr lang="da-DK"/>
        </a:p>
      </dgm:t>
    </dgm:pt>
    <dgm:pt modelId="{47128A44-6565-4726-8E5D-B8208E62B0D4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500" dirty="0">
              <a:solidFill>
                <a:schemeClr val="bg1"/>
              </a:solidFill>
            </a:rPr>
            <a:t>Forskning, SDU, IOB</a:t>
          </a:r>
        </a:p>
      </dgm:t>
    </dgm:pt>
    <dgm:pt modelId="{179CB24A-7867-4CB7-88E4-E8DB3CA99727}" type="parTrans" cxnId="{6AB3C008-EBC2-4FA9-9BF2-98ADE0065170}">
      <dgm:prSet/>
      <dgm:spPr/>
      <dgm:t>
        <a:bodyPr/>
        <a:lstStyle/>
        <a:p>
          <a:endParaRPr lang="da-DK"/>
        </a:p>
      </dgm:t>
    </dgm:pt>
    <dgm:pt modelId="{78182D08-D35E-42C3-9ED6-51AD2493ED59}" type="sibTrans" cxnId="{6AB3C008-EBC2-4FA9-9BF2-98ADE0065170}">
      <dgm:prSet/>
      <dgm:spPr/>
      <dgm:t>
        <a:bodyPr/>
        <a:lstStyle/>
        <a:p>
          <a:endParaRPr lang="da-DK"/>
        </a:p>
      </dgm:t>
    </dgm:pt>
    <dgm:pt modelId="{2C899FDC-D01E-4E36-8053-B96A58F3EB55}">
      <dgm:prSet phldrT="[Tekst]" custT="1"/>
      <dgm:spPr>
        <a:solidFill>
          <a:srgbClr val="36B4E6"/>
        </a:solidFill>
      </dgm:spPr>
      <dgm:t>
        <a:bodyPr/>
        <a:lstStyle/>
        <a:p>
          <a:r>
            <a:rPr lang="da-DK" sz="1600" dirty="0">
              <a:solidFill>
                <a:schemeClr val="bg1"/>
              </a:solidFill>
            </a:rPr>
            <a:t>Forældre</a:t>
          </a:r>
        </a:p>
      </dgm:t>
    </dgm:pt>
    <dgm:pt modelId="{CB24B2C8-F1D9-47BA-82C8-BBE9BD730A70}" type="parTrans" cxnId="{0246D34B-3F38-48CA-B365-D6DD1DAFCF13}">
      <dgm:prSet/>
      <dgm:spPr/>
      <dgm:t>
        <a:bodyPr/>
        <a:lstStyle/>
        <a:p>
          <a:endParaRPr lang="da-DK"/>
        </a:p>
      </dgm:t>
    </dgm:pt>
    <dgm:pt modelId="{AF47E1B2-ABD8-4709-8477-01F2DC2484A0}" type="sibTrans" cxnId="{0246D34B-3F38-48CA-B365-D6DD1DAFCF13}">
      <dgm:prSet/>
      <dgm:spPr/>
      <dgm:t>
        <a:bodyPr/>
        <a:lstStyle/>
        <a:p>
          <a:endParaRPr lang="da-DK"/>
        </a:p>
      </dgm:t>
    </dgm:pt>
    <dgm:pt modelId="{C6EA041C-2BDA-42C5-B289-F79ADDE5DAB0}">
      <dgm:prSet phldrT="[Tekst]"/>
      <dgm:spPr>
        <a:solidFill>
          <a:srgbClr val="36B4E6"/>
        </a:solidFill>
      </dgm:spPr>
      <dgm:t>
        <a:bodyPr/>
        <a:lstStyle/>
        <a:p>
          <a:pPr>
            <a:spcAft>
              <a:spcPts val="0"/>
            </a:spcAft>
          </a:pPr>
          <a:endParaRPr lang="da-DK" dirty="0">
            <a:solidFill>
              <a:schemeClr val="bg1"/>
            </a:solidFill>
          </a:endParaRPr>
        </a:p>
        <a:p>
          <a:pPr>
            <a:spcAft>
              <a:spcPts val="0"/>
            </a:spcAft>
          </a:pPr>
          <a:r>
            <a:rPr lang="da-DK" dirty="0">
              <a:solidFill>
                <a:schemeClr val="bg1"/>
              </a:solidFill>
            </a:rPr>
            <a:t>Klubber og foreninger i Odense</a:t>
          </a:r>
        </a:p>
        <a:p>
          <a:pPr>
            <a:spcAft>
              <a:spcPct val="35000"/>
            </a:spcAft>
          </a:pPr>
          <a:endParaRPr lang="da-DK" dirty="0">
            <a:solidFill>
              <a:schemeClr val="bg1"/>
            </a:solidFill>
          </a:endParaRPr>
        </a:p>
      </dgm:t>
    </dgm:pt>
    <dgm:pt modelId="{A189B02D-5409-45C9-8410-7D4A7FA126B9}" type="parTrans" cxnId="{68AFB08B-55F8-45F1-BD84-1CA8C94CEEDA}">
      <dgm:prSet/>
      <dgm:spPr/>
      <dgm:t>
        <a:bodyPr/>
        <a:lstStyle/>
        <a:p>
          <a:endParaRPr lang="da-DK"/>
        </a:p>
      </dgm:t>
    </dgm:pt>
    <dgm:pt modelId="{D8E68C3C-FF80-4F31-82DB-7E29E86435CA}" type="sibTrans" cxnId="{68AFB08B-55F8-45F1-BD84-1CA8C94CEEDA}">
      <dgm:prSet/>
      <dgm:spPr/>
      <dgm:t>
        <a:bodyPr/>
        <a:lstStyle/>
        <a:p>
          <a:endParaRPr lang="da-DK"/>
        </a:p>
      </dgm:t>
    </dgm:pt>
    <dgm:pt modelId="{D9E8BBDA-D365-4E20-8BAF-01A4BE0792D2}">
      <dgm:prSet phldrT="[Tekst]"/>
      <dgm:spPr>
        <a:solidFill>
          <a:srgbClr val="36B4E6"/>
        </a:solidFill>
      </dgm:spPr>
      <dgm:t>
        <a:bodyPr/>
        <a:lstStyle/>
        <a:p>
          <a:r>
            <a:rPr lang="da-DK" dirty="0">
              <a:solidFill>
                <a:schemeClr val="bg1"/>
              </a:solidFill>
            </a:rPr>
            <a:t>Team</a:t>
          </a:r>
        </a:p>
        <a:p>
          <a:r>
            <a:rPr lang="da-DK" dirty="0">
              <a:solidFill>
                <a:schemeClr val="bg1"/>
              </a:solidFill>
            </a:rPr>
            <a:t>Danmark</a:t>
          </a:r>
        </a:p>
      </dgm:t>
    </dgm:pt>
    <dgm:pt modelId="{499C5567-4629-47FC-A18D-1DC0AAE38B7E}" type="parTrans" cxnId="{48B73AFD-E00B-47E4-9D57-7CB8ACFEDC28}">
      <dgm:prSet/>
      <dgm:spPr/>
      <dgm:t>
        <a:bodyPr/>
        <a:lstStyle/>
        <a:p>
          <a:endParaRPr lang="da-DK"/>
        </a:p>
      </dgm:t>
    </dgm:pt>
    <dgm:pt modelId="{3C1E713B-AEA3-447C-BF02-9BA5FED80392}" type="sibTrans" cxnId="{48B73AFD-E00B-47E4-9D57-7CB8ACFEDC28}">
      <dgm:prSet/>
      <dgm:spPr/>
      <dgm:t>
        <a:bodyPr/>
        <a:lstStyle/>
        <a:p>
          <a:endParaRPr lang="da-DK"/>
        </a:p>
      </dgm:t>
    </dgm:pt>
    <dgm:pt modelId="{E9981BAC-BF00-4C69-81BA-9C311269E166}" type="pres">
      <dgm:prSet presAssocID="{00AD3B69-CA8B-45A2-A586-CBA448CC83FE}" presName="composite" presStyleCnt="0">
        <dgm:presLayoutVars>
          <dgm:chMax val="1"/>
          <dgm:dir/>
          <dgm:resizeHandles val="exact"/>
        </dgm:presLayoutVars>
      </dgm:prSet>
      <dgm:spPr/>
    </dgm:pt>
    <dgm:pt modelId="{7C469C83-2BFB-4C02-AFA7-F96DB588EC43}" type="pres">
      <dgm:prSet presAssocID="{00AD3B69-CA8B-45A2-A586-CBA448CC83FE}" presName="radial" presStyleCnt="0">
        <dgm:presLayoutVars>
          <dgm:animLvl val="ctr"/>
        </dgm:presLayoutVars>
      </dgm:prSet>
      <dgm:spPr/>
    </dgm:pt>
    <dgm:pt modelId="{63167903-876A-422D-A022-D42C8F2029CC}" type="pres">
      <dgm:prSet presAssocID="{DD950D4B-4468-4DD5-B921-C56966FA0E57}" presName="centerShape" presStyleLbl="vennNode1" presStyleIdx="0" presStyleCnt="10"/>
      <dgm:spPr/>
    </dgm:pt>
    <dgm:pt modelId="{20D4DFBB-C990-4674-A19B-518D0AFA9635}" type="pres">
      <dgm:prSet presAssocID="{443D0016-586E-4B18-BAE8-59C8EC494AE7}" presName="node" presStyleLbl="vennNode1" presStyleIdx="1" presStyleCnt="10">
        <dgm:presLayoutVars>
          <dgm:bulletEnabled val="1"/>
        </dgm:presLayoutVars>
      </dgm:prSet>
      <dgm:spPr/>
    </dgm:pt>
    <dgm:pt modelId="{DCDD21D0-16CA-4B3D-A98F-4B06346A1AE1}" type="pres">
      <dgm:prSet presAssocID="{D9E8BBDA-D365-4E20-8BAF-01A4BE0792D2}" presName="node" presStyleLbl="vennNode1" presStyleIdx="2" presStyleCnt="10">
        <dgm:presLayoutVars>
          <dgm:bulletEnabled val="1"/>
        </dgm:presLayoutVars>
      </dgm:prSet>
      <dgm:spPr/>
    </dgm:pt>
    <dgm:pt modelId="{D8CA7B7E-EF41-47F9-A522-9E5EE0964F37}" type="pres">
      <dgm:prSet presAssocID="{85421509-7BAB-40EC-ACC3-31D07EF4F834}" presName="node" presStyleLbl="vennNode1" presStyleIdx="3" presStyleCnt="10">
        <dgm:presLayoutVars>
          <dgm:bulletEnabled val="1"/>
        </dgm:presLayoutVars>
      </dgm:prSet>
      <dgm:spPr/>
    </dgm:pt>
    <dgm:pt modelId="{6372B354-D3D4-4CFA-9DDA-FF3E505D9326}" type="pres">
      <dgm:prSet presAssocID="{C6EA041C-2BDA-42C5-B289-F79ADDE5DAB0}" presName="node" presStyleLbl="vennNode1" presStyleIdx="4" presStyleCnt="10">
        <dgm:presLayoutVars>
          <dgm:bulletEnabled val="1"/>
        </dgm:presLayoutVars>
      </dgm:prSet>
      <dgm:spPr/>
    </dgm:pt>
    <dgm:pt modelId="{22578C22-08F1-4B36-96D8-5C0BA28D6AD7}" type="pres">
      <dgm:prSet presAssocID="{3601FA68-C972-4EB5-BDD1-F71570B6E49C}" presName="node" presStyleLbl="vennNode1" presStyleIdx="5" presStyleCnt="10">
        <dgm:presLayoutVars>
          <dgm:bulletEnabled val="1"/>
        </dgm:presLayoutVars>
      </dgm:prSet>
      <dgm:spPr/>
    </dgm:pt>
    <dgm:pt modelId="{EAEE9D81-ED24-4C57-B72A-79F53EE5B2F6}" type="pres">
      <dgm:prSet presAssocID="{0CEECB0B-4E60-4D9E-857D-49D3A233BE1F}" presName="node" presStyleLbl="vennNode1" presStyleIdx="6" presStyleCnt="10">
        <dgm:presLayoutVars>
          <dgm:bulletEnabled val="1"/>
        </dgm:presLayoutVars>
      </dgm:prSet>
      <dgm:spPr/>
    </dgm:pt>
    <dgm:pt modelId="{C89E2F9A-5047-45C1-BE34-B956C0B20719}" type="pres">
      <dgm:prSet presAssocID="{25A55B59-9E7F-4F69-BD56-3E7751F11C27}" presName="node" presStyleLbl="vennNode1" presStyleIdx="7" presStyleCnt="10">
        <dgm:presLayoutVars>
          <dgm:bulletEnabled val="1"/>
        </dgm:presLayoutVars>
      </dgm:prSet>
      <dgm:spPr/>
    </dgm:pt>
    <dgm:pt modelId="{8550F30C-E1CD-4E24-AD33-FF7E698426AD}" type="pres">
      <dgm:prSet presAssocID="{47128A44-6565-4726-8E5D-B8208E62B0D4}" presName="node" presStyleLbl="vennNode1" presStyleIdx="8" presStyleCnt="10" custRadScaleRad="101380" custRadScaleInc="881">
        <dgm:presLayoutVars>
          <dgm:bulletEnabled val="1"/>
        </dgm:presLayoutVars>
      </dgm:prSet>
      <dgm:spPr/>
    </dgm:pt>
    <dgm:pt modelId="{0FB7C9A6-DE07-4308-AD6C-53480CCC44D1}" type="pres">
      <dgm:prSet presAssocID="{2C899FDC-D01E-4E36-8053-B96A58F3EB55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6AB3C008-EBC2-4FA9-9BF2-98ADE0065170}" srcId="{DD950D4B-4468-4DD5-B921-C56966FA0E57}" destId="{47128A44-6565-4726-8E5D-B8208E62B0D4}" srcOrd="7" destOrd="0" parTransId="{179CB24A-7867-4CB7-88E4-E8DB3CA99727}" sibTransId="{78182D08-D35E-42C3-9ED6-51AD2493ED59}"/>
    <dgm:cxn modelId="{DD172C35-3816-4192-B04A-E5CF0C841A1D}" type="presOf" srcId="{3601FA68-C972-4EB5-BDD1-F71570B6E49C}" destId="{22578C22-08F1-4B36-96D8-5C0BA28D6AD7}" srcOrd="0" destOrd="0" presId="urn:microsoft.com/office/officeart/2005/8/layout/radial3"/>
    <dgm:cxn modelId="{01B58538-6D25-4BC8-AC61-7C794D99927A}" type="presOf" srcId="{DD950D4B-4468-4DD5-B921-C56966FA0E57}" destId="{63167903-876A-422D-A022-D42C8F2029CC}" srcOrd="0" destOrd="0" presId="urn:microsoft.com/office/officeart/2005/8/layout/radial3"/>
    <dgm:cxn modelId="{3150FC42-8AA3-4F73-893A-27058BEC1AC0}" type="presOf" srcId="{D9E8BBDA-D365-4E20-8BAF-01A4BE0792D2}" destId="{DCDD21D0-16CA-4B3D-A98F-4B06346A1AE1}" srcOrd="0" destOrd="0" presId="urn:microsoft.com/office/officeart/2005/8/layout/radial3"/>
    <dgm:cxn modelId="{0246D34B-3F38-48CA-B365-D6DD1DAFCF13}" srcId="{DD950D4B-4468-4DD5-B921-C56966FA0E57}" destId="{2C899FDC-D01E-4E36-8053-B96A58F3EB55}" srcOrd="8" destOrd="0" parTransId="{CB24B2C8-F1D9-47BA-82C8-BBE9BD730A70}" sibTransId="{AF47E1B2-ABD8-4709-8477-01F2DC2484A0}"/>
    <dgm:cxn modelId="{3D727854-6157-46EC-BBBF-C147EE2ECA81}" type="presOf" srcId="{C6EA041C-2BDA-42C5-B289-F79ADDE5DAB0}" destId="{6372B354-D3D4-4CFA-9DDA-FF3E505D9326}" srcOrd="0" destOrd="0" presId="urn:microsoft.com/office/officeart/2005/8/layout/radial3"/>
    <dgm:cxn modelId="{0FE31B82-ED7A-405E-A65E-A431AAAE5590}" type="presOf" srcId="{443D0016-586E-4B18-BAE8-59C8EC494AE7}" destId="{20D4DFBB-C990-4674-A19B-518D0AFA9635}" srcOrd="0" destOrd="0" presId="urn:microsoft.com/office/officeart/2005/8/layout/radial3"/>
    <dgm:cxn modelId="{5A8E4E82-2696-4808-BAF1-BBF90686760C}" srcId="{DD950D4B-4468-4DD5-B921-C56966FA0E57}" destId="{0CEECB0B-4E60-4D9E-857D-49D3A233BE1F}" srcOrd="5" destOrd="0" parTransId="{09726B7E-8D38-4F20-8F98-FE140628BA5B}" sibTransId="{424BE1B3-60D2-4A5C-9F31-7339C33A634D}"/>
    <dgm:cxn modelId="{0BD8DC83-A08D-4A07-9380-AC011897440D}" srcId="{DD950D4B-4468-4DD5-B921-C56966FA0E57}" destId="{3601FA68-C972-4EB5-BDD1-F71570B6E49C}" srcOrd="4" destOrd="0" parTransId="{C29A2C22-5E41-4C04-9BCA-399D0C6DD8A6}" sibTransId="{C7BEB1CE-051E-4399-A84F-3A2712179C72}"/>
    <dgm:cxn modelId="{68AFB08B-55F8-45F1-BD84-1CA8C94CEEDA}" srcId="{DD950D4B-4468-4DD5-B921-C56966FA0E57}" destId="{C6EA041C-2BDA-42C5-B289-F79ADDE5DAB0}" srcOrd="3" destOrd="0" parTransId="{A189B02D-5409-45C9-8410-7D4A7FA126B9}" sibTransId="{D8E68C3C-FF80-4F31-82DB-7E29E86435CA}"/>
    <dgm:cxn modelId="{6CBBF89C-81B1-4044-A3CB-1F49E3A89DEA}" type="presOf" srcId="{00AD3B69-CA8B-45A2-A586-CBA448CC83FE}" destId="{E9981BAC-BF00-4C69-81BA-9C311269E166}" srcOrd="0" destOrd="0" presId="urn:microsoft.com/office/officeart/2005/8/layout/radial3"/>
    <dgm:cxn modelId="{39984B9F-9CB0-4CC9-8442-65807B4C31AA}" srcId="{DD950D4B-4468-4DD5-B921-C56966FA0E57}" destId="{443D0016-586E-4B18-BAE8-59C8EC494AE7}" srcOrd="0" destOrd="0" parTransId="{AEEAAB81-AF26-49F5-9CEA-F804F546CF82}" sibTransId="{FE655C28-49C5-44D4-8A6D-380A5B972A5F}"/>
    <dgm:cxn modelId="{1DAD07A3-0F4B-42B5-9678-DDB45CBB796F}" srcId="{DD950D4B-4468-4DD5-B921-C56966FA0E57}" destId="{25A55B59-9E7F-4F69-BD56-3E7751F11C27}" srcOrd="6" destOrd="0" parTransId="{877214A4-712B-4F15-8989-90CCD6656B14}" sibTransId="{BEF931DF-EA9B-4CCC-B093-55B6AB35FEEB}"/>
    <dgm:cxn modelId="{A8822AA6-6703-4F74-BAF7-D2E3578DBB1E}" type="presOf" srcId="{47128A44-6565-4726-8E5D-B8208E62B0D4}" destId="{8550F30C-E1CD-4E24-AD33-FF7E698426AD}" srcOrd="0" destOrd="0" presId="urn:microsoft.com/office/officeart/2005/8/layout/radial3"/>
    <dgm:cxn modelId="{2BEF1BA9-233F-47CB-A5D7-DC4B0AFBA7BB}" type="presOf" srcId="{0CEECB0B-4E60-4D9E-857D-49D3A233BE1F}" destId="{EAEE9D81-ED24-4C57-B72A-79F53EE5B2F6}" srcOrd="0" destOrd="0" presId="urn:microsoft.com/office/officeart/2005/8/layout/radial3"/>
    <dgm:cxn modelId="{CA7511B2-AAD4-446B-B12F-44D5DAEFA942}" type="presOf" srcId="{85421509-7BAB-40EC-ACC3-31D07EF4F834}" destId="{D8CA7B7E-EF41-47F9-A522-9E5EE0964F37}" srcOrd="0" destOrd="0" presId="urn:microsoft.com/office/officeart/2005/8/layout/radial3"/>
    <dgm:cxn modelId="{375AE3CB-0383-49E9-82DF-488F6BDA2BDD}" srcId="{00AD3B69-CA8B-45A2-A586-CBA448CC83FE}" destId="{DD950D4B-4468-4DD5-B921-C56966FA0E57}" srcOrd="0" destOrd="0" parTransId="{C44C8ABC-C9D7-4382-8F6B-D7BC494866AA}" sibTransId="{AD58E5A3-DE21-490C-9990-47BDD82F3277}"/>
    <dgm:cxn modelId="{782D33D9-A456-4B34-8B9C-9F93E7BB75F2}" type="presOf" srcId="{25A55B59-9E7F-4F69-BD56-3E7751F11C27}" destId="{C89E2F9A-5047-45C1-BE34-B956C0B20719}" srcOrd="0" destOrd="0" presId="urn:microsoft.com/office/officeart/2005/8/layout/radial3"/>
    <dgm:cxn modelId="{0C2C5EDE-116D-4F86-824E-54B2AE65B942}" type="presOf" srcId="{2C899FDC-D01E-4E36-8053-B96A58F3EB55}" destId="{0FB7C9A6-DE07-4308-AD6C-53480CCC44D1}" srcOrd="0" destOrd="0" presId="urn:microsoft.com/office/officeart/2005/8/layout/radial3"/>
    <dgm:cxn modelId="{D7F8BBF8-9F4C-4E93-AF8B-169FF4C5BD96}" srcId="{DD950D4B-4468-4DD5-B921-C56966FA0E57}" destId="{85421509-7BAB-40EC-ACC3-31D07EF4F834}" srcOrd="2" destOrd="0" parTransId="{97F37510-A7D1-489A-9EDE-A20FAECAF45C}" sibTransId="{BA28EA52-E2D1-49A3-8A24-9B0C41FB813A}"/>
    <dgm:cxn modelId="{48B73AFD-E00B-47E4-9D57-7CB8ACFEDC28}" srcId="{DD950D4B-4468-4DD5-B921-C56966FA0E57}" destId="{D9E8BBDA-D365-4E20-8BAF-01A4BE0792D2}" srcOrd="1" destOrd="0" parTransId="{499C5567-4629-47FC-A18D-1DC0AAE38B7E}" sibTransId="{3C1E713B-AEA3-447C-BF02-9BA5FED80392}"/>
    <dgm:cxn modelId="{78AB580A-25ED-411A-83A8-9D81F073C7A8}" type="presParOf" srcId="{E9981BAC-BF00-4C69-81BA-9C311269E166}" destId="{7C469C83-2BFB-4C02-AFA7-F96DB588EC43}" srcOrd="0" destOrd="0" presId="urn:microsoft.com/office/officeart/2005/8/layout/radial3"/>
    <dgm:cxn modelId="{95765817-D5A0-4225-9BCD-160E75E7C683}" type="presParOf" srcId="{7C469C83-2BFB-4C02-AFA7-F96DB588EC43}" destId="{63167903-876A-422D-A022-D42C8F2029CC}" srcOrd="0" destOrd="0" presId="urn:microsoft.com/office/officeart/2005/8/layout/radial3"/>
    <dgm:cxn modelId="{F4D264C5-CCBE-444D-A1A3-446CFC459038}" type="presParOf" srcId="{7C469C83-2BFB-4C02-AFA7-F96DB588EC43}" destId="{20D4DFBB-C990-4674-A19B-518D0AFA9635}" srcOrd="1" destOrd="0" presId="urn:microsoft.com/office/officeart/2005/8/layout/radial3"/>
    <dgm:cxn modelId="{387C20E0-30F7-4070-9D09-0BD23881D7E5}" type="presParOf" srcId="{7C469C83-2BFB-4C02-AFA7-F96DB588EC43}" destId="{DCDD21D0-16CA-4B3D-A98F-4B06346A1AE1}" srcOrd="2" destOrd="0" presId="urn:microsoft.com/office/officeart/2005/8/layout/radial3"/>
    <dgm:cxn modelId="{040752FA-C44A-486C-AFE2-23A5D6387D1A}" type="presParOf" srcId="{7C469C83-2BFB-4C02-AFA7-F96DB588EC43}" destId="{D8CA7B7E-EF41-47F9-A522-9E5EE0964F37}" srcOrd="3" destOrd="0" presId="urn:microsoft.com/office/officeart/2005/8/layout/radial3"/>
    <dgm:cxn modelId="{CB89067B-D727-4DC2-A79A-EB4F33E78A92}" type="presParOf" srcId="{7C469C83-2BFB-4C02-AFA7-F96DB588EC43}" destId="{6372B354-D3D4-4CFA-9DDA-FF3E505D9326}" srcOrd="4" destOrd="0" presId="urn:microsoft.com/office/officeart/2005/8/layout/radial3"/>
    <dgm:cxn modelId="{AA6EC7C2-3548-4674-B19E-81A2FDF549AF}" type="presParOf" srcId="{7C469C83-2BFB-4C02-AFA7-F96DB588EC43}" destId="{22578C22-08F1-4B36-96D8-5C0BA28D6AD7}" srcOrd="5" destOrd="0" presId="urn:microsoft.com/office/officeart/2005/8/layout/radial3"/>
    <dgm:cxn modelId="{E1DD1AFB-F387-4725-9167-C4E86422C115}" type="presParOf" srcId="{7C469C83-2BFB-4C02-AFA7-F96DB588EC43}" destId="{EAEE9D81-ED24-4C57-B72A-79F53EE5B2F6}" srcOrd="6" destOrd="0" presId="urn:microsoft.com/office/officeart/2005/8/layout/radial3"/>
    <dgm:cxn modelId="{2E58CA71-7668-4AC2-84FC-76C94BD30F31}" type="presParOf" srcId="{7C469C83-2BFB-4C02-AFA7-F96DB588EC43}" destId="{C89E2F9A-5047-45C1-BE34-B956C0B20719}" srcOrd="7" destOrd="0" presId="urn:microsoft.com/office/officeart/2005/8/layout/radial3"/>
    <dgm:cxn modelId="{8D528258-DBF3-44B3-9C3C-AE0074EC2EA9}" type="presParOf" srcId="{7C469C83-2BFB-4C02-AFA7-F96DB588EC43}" destId="{8550F30C-E1CD-4E24-AD33-FF7E698426AD}" srcOrd="8" destOrd="0" presId="urn:microsoft.com/office/officeart/2005/8/layout/radial3"/>
    <dgm:cxn modelId="{EE13C826-DD94-4170-A47F-0DDA38B637E2}" type="presParOf" srcId="{7C469C83-2BFB-4C02-AFA7-F96DB588EC43}" destId="{0FB7C9A6-DE07-4308-AD6C-53480CCC44D1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167903-876A-422D-A022-D42C8F2029CC}">
      <dsp:nvSpPr>
        <dsp:cNvPr id="0" name=""/>
        <dsp:cNvSpPr/>
      </dsp:nvSpPr>
      <dsp:spPr>
        <a:xfrm>
          <a:off x="1599681" y="1244107"/>
          <a:ext cx="3022327" cy="3022327"/>
        </a:xfrm>
        <a:prstGeom prst="ellipse">
          <a:avLst/>
        </a:prstGeom>
        <a:solidFill>
          <a:srgbClr val="F3B84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400" kern="1200" dirty="0">
              <a:solidFill>
                <a:schemeClr val="bg1"/>
              </a:solidFill>
            </a:rPr>
            <a:t>Odense Talentudvikling</a:t>
          </a:r>
        </a:p>
      </dsp:txBody>
      <dsp:txXfrm>
        <a:off x="2042291" y="1686717"/>
        <a:ext cx="2137107" cy="2137107"/>
      </dsp:txXfrm>
    </dsp:sp>
    <dsp:sp modelId="{20D4DFBB-C990-4674-A19B-518D0AFA9635}">
      <dsp:nvSpPr>
        <dsp:cNvPr id="0" name=""/>
        <dsp:cNvSpPr/>
      </dsp:nvSpPr>
      <dsp:spPr>
        <a:xfrm>
          <a:off x="2355263" y="29883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Kommune</a:t>
          </a:r>
        </a:p>
      </dsp:txBody>
      <dsp:txXfrm>
        <a:off x="2576568" y="251188"/>
        <a:ext cx="1068553" cy="1068553"/>
      </dsp:txXfrm>
    </dsp:sp>
    <dsp:sp modelId="{DCDD21D0-16CA-4B3D-A98F-4B06346A1AE1}">
      <dsp:nvSpPr>
        <dsp:cNvPr id="0" name=""/>
        <dsp:cNvSpPr/>
      </dsp:nvSpPr>
      <dsp:spPr>
        <a:xfrm>
          <a:off x="3621429" y="49073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Team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Danmark</a:t>
          </a:r>
        </a:p>
      </dsp:txBody>
      <dsp:txXfrm>
        <a:off x="3842734" y="712035"/>
        <a:ext cx="1068553" cy="1068553"/>
      </dsp:txXfrm>
    </dsp:sp>
    <dsp:sp modelId="{D8CA7B7E-EF41-47F9-A522-9E5EE0964F37}">
      <dsp:nvSpPr>
        <dsp:cNvPr id="0" name=""/>
        <dsp:cNvSpPr/>
      </dsp:nvSpPr>
      <dsp:spPr>
        <a:xfrm>
          <a:off x="4295142" y="1657635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SIKO</a:t>
          </a:r>
        </a:p>
      </dsp:txBody>
      <dsp:txXfrm>
        <a:off x="4516447" y="1878940"/>
        <a:ext cx="1068553" cy="1068553"/>
      </dsp:txXfrm>
    </dsp:sp>
    <dsp:sp modelId="{6372B354-D3D4-4CFA-9DDA-FF3E505D9326}">
      <dsp:nvSpPr>
        <dsp:cNvPr id="0" name=""/>
        <dsp:cNvSpPr/>
      </dsp:nvSpPr>
      <dsp:spPr>
        <a:xfrm>
          <a:off x="4061164" y="2984591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da-DK" sz="1400" kern="1200" dirty="0">
            <a:solidFill>
              <a:schemeClr val="bg1"/>
            </a:solidFill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Klubber og foreninger i Odense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a-DK" sz="1400" kern="1200" dirty="0">
            <a:solidFill>
              <a:schemeClr val="bg1"/>
            </a:solidFill>
          </a:endParaRPr>
        </a:p>
      </dsp:txBody>
      <dsp:txXfrm>
        <a:off x="4282469" y="3205896"/>
        <a:ext cx="1068553" cy="1068553"/>
      </dsp:txXfrm>
    </dsp:sp>
    <dsp:sp modelId="{22578C22-08F1-4B36-96D8-5C0BA28D6AD7}">
      <dsp:nvSpPr>
        <dsp:cNvPr id="0" name=""/>
        <dsp:cNvSpPr/>
      </dsp:nvSpPr>
      <dsp:spPr>
        <a:xfrm>
          <a:off x="3028976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Odense Elite College</a:t>
          </a:r>
        </a:p>
      </dsp:txBody>
      <dsp:txXfrm>
        <a:off x="3250281" y="4072005"/>
        <a:ext cx="1068553" cy="1068553"/>
      </dsp:txXfrm>
    </dsp:sp>
    <dsp:sp modelId="{EAEE9D81-ED24-4C57-B72A-79F53EE5B2F6}">
      <dsp:nvSpPr>
        <dsp:cNvPr id="0" name=""/>
        <dsp:cNvSpPr/>
      </dsp:nvSpPr>
      <dsp:spPr>
        <a:xfrm>
          <a:off x="1681550" y="385070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Erhvervsliv</a:t>
          </a:r>
        </a:p>
      </dsp:txBody>
      <dsp:txXfrm>
        <a:off x="1902855" y="4072005"/>
        <a:ext cx="1068553" cy="1068553"/>
      </dsp:txXfrm>
    </dsp:sp>
    <dsp:sp modelId="{C89E2F9A-5047-45C1-BE34-B956C0B20719}">
      <dsp:nvSpPr>
        <dsp:cNvPr id="0" name=""/>
        <dsp:cNvSpPr/>
      </dsp:nvSpPr>
      <dsp:spPr>
        <a:xfrm>
          <a:off x="649361" y="2984591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400" kern="1200" dirty="0">
              <a:solidFill>
                <a:schemeClr val="bg1"/>
              </a:solidFill>
            </a:rPr>
            <a:t>Uddannelser</a:t>
          </a:r>
        </a:p>
      </dsp:txBody>
      <dsp:txXfrm>
        <a:off x="870666" y="3205896"/>
        <a:ext cx="1068553" cy="1068553"/>
      </dsp:txXfrm>
    </dsp:sp>
    <dsp:sp modelId="{8550F30C-E1CD-4E24-AD33-FF7E698426AD}">
      <dsp:nvSpPr>
        <dsp:cNvPr id="0" name=""/>
        <dsp:cNvSpPr/>
      </dsp:nvSpPr>
      <dsp:spPr>
        <a:xfrm>
          <a:off x="390783" y="1640826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500" kern="1200" dirty="0">
              <a:solidFill>
                <a:schemeClr val="bg1"/>
              </a:solidFill>
            </a:rPr>
            <a:t>Forskning, SDU, IOB</a:t>
          </a:r>
        </a:p>
      </dsp:txBody>
      <dsp:txXfrm>
        <a:off x="612088" y="1862131"/>
        <a:ext cx="1068553" cy="1068553"/>
      </dsp:txXfrm>
    </dsp:sp>
    <dsp:sp modelId="{0FB7C9A6-DE07-4308-AD6C-53480CCC44D1}">
      <dsp:nvSpPr>
        <dsp:cNvPr id="0" name=""/>
        <dsp:cNvSpPr/>
      </dsp:nvSpPr>
      <dsp:spPr>
        <a:xfrm>
          <a:off x="1089096" y="490730"/>
          <a:ext cx="1511163" cy="1511163"/>
        </a:xfrm>
        <a:prstGeom prst="ellipse">
          <a:avLst/>
        </a:prstGeom>
        <a:solidFill>
          <a:srgbClr val="36B4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kern="1200" dirty="0">
              <a:solidFill>
                <a:schemeClr val="bg1"/>
              </a:solidFill>
            </a:rPr>
            <a:t>Forældre</a:t>
          </a:r>
        </a:p>
      </dsp:txBody>
      <dsp:txXfrm>
        <a:off x="1310401" y="712035"/>
        <a:ext cx="1068553" cy="10685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5558" tIns="47779" rIns="95558" bIns="47779" rtlCol="0"/>
          <a:lstStyle>
            <a:lvl1pPr algn="r">
              <a:defRPr sz="1300"/>
            </a:lvl1pPr>
          </a:lstStyle>
          <a:p>
            <a:fld id="{D3735E39-7D45-4F6A-9066-5F46040518B8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58" tIns="47779" rIns="95558" bIns="47779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5558" tIns="47779" rIns="95558" bIns="47779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l">
              <a:defRPr sz="13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5"/>
            <a:ext cx="2945659" cy="498055"/>
          </a:xfrm>
          <a:prstGeom prst="rect">
            <a:avLst/>
          </a:prstGeom>
        </p:spPr>
        <p:txBody>
          <a:bodyPr vert="horz" lIns="95558" tIns="47779" rIns="95558" bIns="47779" rtlCol="0" anchor="b"/>
          <a:lstStyle>
            <a:lvl1pPr algn="r">
              <a:defRPr sz="1300"/>
            </a:lvl1pPr>
          </a:lstStyle>
          <a:p>
            <a:fld id="{99E8FDF5-1DB0-4F6E-97BF-F8DA9D2092AF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27094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446534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90794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A1F10-4E91-3A6E-453A-73E7CC4E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>
            <a:extLst>
              <a:ext uri="{FF2B5EF4-FFF2-40B4-BE49-F238E27FC236}">
                <a16:creationId xmlns:a16="http://schemas.microsoft.com/office/drawing/2014/main" id="{D8E4DF94-2878-3F74-E7B4-F2602EFB7E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>
            <a:extLst>
              <a:ext uri="{FF2B5EF4-FFF2-40B4-BE49-F238E27FC236}">
                <a16:creationId xmlns:a16="http://schemas.microsoft.com/office/drawing/2014/main" id="{76CF3796-0165-CA4B-BA6E-FB877298A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a-DK" dirty="0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648F96F0-C37A-8DEE-2AEB-065317181B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3CEAF2-9FDC-4610-851B-941152BD10AE}" type="slidenum">
              <a:rPr lang="da-DK" smtClean="0"/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852431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36C0AE-7225-C046-B910-C8DAB868268A}" type="slidenum">
              <a:rPr lang="da-DK" smtClean="0"/>
              <a:t>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48176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6D435C-8A3B-3A5F-3E52-1F20573541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815B0C54-57F8-E1CE-BF54-9A5F7E52E1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9C6BF1-5CA6-BCC6-61B9-54A38D430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E224313-63B3-C751-3487-045AC9C7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160B280-711F-7839-A788-14D601E05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38410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7D79DF-10A9-2018-EE04-101D831D6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6E5230D1-66B8-6C2A-5596-7319C43F7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1E67387-E3D3-4E56-BBD0-B24F505E1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80CDE20-FB6F-2487-47B9-EB9A6331C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0A5B945-0218-B2D4-8FFF-8DC750C8E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69335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6F1BD4E8-CDB0-CA0C-1869-0BAA93201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74D57443-4C9B-0CA6-52B5-B54C53BB8C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895E9A2-D4AE-8391-F200-85B021B3A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348EA03-54B2-4983-4D55-8D3B25250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F68FF15-BCCE-E4FB-3CF1-9647C1A98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91248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5842147-0959-A1E8-8FE2-ECDB4AEB22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FB9FCD-FBD6-4AA9-BD1E-F778D6045C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23035B2-2956-3753-F6D3-929D19B96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83D9679-6D10-F882-1DE6-305AF6BA5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89A96DC-E021-F45A-0F1B-C3EC25891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86205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3F2AC0-BBB2-15C2-1663-0F15D21F6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11E49650-DD30-23BD-A934-7A085DE21C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8B657CE-DB3B-0086-4D21-0929BDD46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B38F2CAD-7E72-BDA0-2FD3-830D29779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5AF6D3E-D4C7-9A95-77DE-1EC9C2C7C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7831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284E2-A5DD-1511-8269-45BAF1EFD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A76B5E3-5BB5-729C-BCFF-5531EC424A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39E08B53-AC43-36A0-663D-B555F6A92E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817EF8A-D2B5-DBA7-2DD0-02DD9F3C2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85B6B88A-6BF0-1384-49BF-F2146BBF5E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BB54BEAB-B22A-974C-309E-EFD09D83C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475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8CACD0-F29F-328D-A77E-DD47CF90B6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0A0473-325B-E8FF-4141-B30B942DE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EEFE381-E55A-1679-758D-47DA476607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15F8D0BF-BC90-9B79-5AF2-3EC612B142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35E49A47-F4D0-9B02-4943-A05F087C08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686040E3-A1E7-A6BD-1084-24C7BB6BCF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7E83DBD2-F3E4-15B3-8C51-4618C6724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EBC86F54-BAF9-8B29-093C-A58A937B4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6269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7724BF-A3B7-1F81-7FDA-9D034A5355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487D9CC-7042-AF2A-231E-EE7D336B1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D71B62BD-8358-48BE-6D7F-F5E7B999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77EBC216-9ADB-5904-0DD5-7052FD886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540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72113BD7-A1C0-B700-F4D2-42DEC5DC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30B9A64A-BDC5-DB2B-6220-A2CC89F7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1C087478-12B2-F261-57B1-A2F000EB4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6162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33A002-1619-822A-3D65-0AE0A5ADA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908B35C-59A4-F9FA-655C-F1DF03D71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365A6F-0D3B-A148-2065-9F261DFAB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59C72A8-B398-14CC-89BA-AFF32DC05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CB8F1853-8E60-6515-AE06-15FD149BB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2EEFEA7-3A4D-909C-4FFB-7E93F3029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10328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D8161C-5531-99C4-E89C-EA54F72A5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542FA7CE-A26D-A60A-0668-2A9C4F7017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D721B697-8711-B747-508B-185669572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6B5DED8-5FE2-A770-26C9-F3C85A819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95089E4-70A1-CB38-EA81-8DD5B9889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3080C8CE-22AC-81BE-0585-CBF14090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869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2084E712-9414-72A8-99C6-3CD36A50E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4D7CD48-3630-D693-2BAE-64A0CDE07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05E026CA-B36D-87C7-FF19-901196D0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D0CAE-E1E6-431E-9E0F-AA3B64C09C36}" type="datetimeFigureOut">
              <a:rPr lang="da-DK" smtClean="0"/>
              <a:t>10-12-2025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18760E88-4BA5-F91E-EE74-3BDB0F452B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3FAB602-C035-2E64-9CFF-30891CED82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22BC2-1A98-48A9-BEBC-AFD2FD3FD27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8302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16">
            <a:extLst>
              <a:ext uri="{FF2B5EF4-FFF2-40B4-BE49-F238E27FC236}">
                <a16:creationId xmlns:a16="http://schemas.microsoft.com/office/drawing/2014/main" id="{0DE6A193-4755-479A-BC6F-A7EBCA73BE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: Shape 18">
            <a:extLst>
              <a:ext uri="{FF2B5EF4-FFF2-40B4-BE49-F238E27FC236}">
                <a16:creationId xmlns:a16="http://schemas.microsoft.com/office/drawing/2014/main" id="{5A55B759-31A7-423C-9BC2-A8BC09FE9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3166" y="-478"/>
            <a:ext cx="6754318" cy="6858478"/>
          </a:xfrm>
          <a:custGeom>
            <a:avLst/>
            <a:gdLst>
              <a:gd name="connsiteX0" fmla="*/ 0 w 6754318"/>
              <a:gd name="connsiteY0" fmla="*/ 6858478 h 6858478"/>
              <a:gd name="connsiteX1" fmla="*/ 6754318 w 6754318"/>
              <a:gd name="connsiteY1" fmla="*/ 6858478 h 6858478"/>
              <a:gd name="connsiteX2" fmla="*/ 3577943 w 6754318"/>
              <a:gd name="connsiteY2" fmla="*/ 0 h 6858478"/>
              <a:gd name="connsiteX3" fmla="*/ 3572366 w 6754318"/>
              <a:gd name="connsiteY3" fmla="*/ 0 h 6858478"/>
              <a:gd name="connsiteX4" fmla="*/ 2506138 w 6754318"/>
              <a:gd name="connsiteY4" fmla="*/ 0 h 6858478"/>
              <a:gd name="connsiteX5" fmla="*/ 0 w 6754318"/>
              <a:gd name="connsiteY5" fmla="*/ 0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54318" h="6858478">
                <a:moveTo>
                  <a:pt x="0" y="6858478"/>
                </a:moveTo>
                <a:lnTo>
                  <a:pt x="6754318" y="6858478"/>
                </a:lnTo>
                <a:lnTo>
                  <a:pt x="3577943" y="0"/>
                </a:lnTo>
                <a:lnTo>
                  <a:pt x="3572366" y="0"/>
                </a:lnTo>
                <a:lnTo>
                  <a:pt x="2506138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Freeform: Shape 20">
            <a:extLst>
              <a:ext uri="{FF2B5EF4-FFF2-40B4-BE49-F238E27FC236}">
                <a16:creationId xmlns:a16="http://schemas.microsoft.com/office/drawing/2014/main" id="{617D17FB-975C-487E-8519-38E547609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78"/>
            <a:ext cx="6386947" cy="6858478"/>
          </a:xfrm>
          <a:custGeom>
            <a:avLst/>
            <a:gdLst>
              <a:gd name="connsiteX0" fmla="*/ 433167 w 6386947"/>
              <a:gd name="connsiteY0" fmla="*/ 0 h 6858478"/>
              <a:gd name="connsiteX1" fmla="*/ 2138767 w 6386947"/>
              <a:gd name="connsiteY1" fmla="*/ 0 h 6858478"/>
              <a:gd name="connsiteX2" fmla="*/ 3204995 w 6386947"/>
              <a:gd name="connsiteY2" fmla="*/ 0 h 6858478"/>
              <a:gd name="connsiteX3" fmla="*/ 3210572 w 6386947"/>
              <a:gd name="connsiteY3" fmla="*/ 0 h 6858478"/>
              <a:gd name="connsiteX4" fmla="*/ 6386947 w 6386947"/>
              <a:gd name="connsiteY4" fmla="*/ 6858478 h 6858478"/>
              <a:gd name="connsiteX5" fmla="*/ 1832610 w 6386947"/>
              <a:gd name="connsiteY5" fmla="*/ 6858478 h 6858478"/>
              <a:gd name="connsiteX6" fmla="*/ 433167 w 6386947"/>
              <a:gd name="connsiteY6" fmla="*/ 6858478 h 6858478"/>
              <a:gd name="connsiteX7" fmla="*/ 0 w 6386947"/>
              <a:gd name="connsiteY7" fmla="*/ 6858478 h 6858478"/>
              <a:gd name="connsiteX8" fmla="*/ 0 w 6386947"/>
              <a:gd name="connsiteY8" fmla="*/ 478 h 6858478"/>
              <a:gd name="connsiteX9" fmla="*/ 433167 w 6386947"/>
              <a:gd name="connsiteY9" fmla="*/ 478 h 685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386947" h="6858478">
                <a:moveTo>
                  <a:pt x="433167" y="0"/>
                </a:moveTo>
                <a:lnTo>
                  <a:pt x="2138767" y="0"/>
                </a:lnTo>
                <a:lnTo>
                  <a:pt x="3204995" y="0"/>
                </a:lnTo>
                <a:lnTo>
                  <a:pt x="3210572" y="0"/>
                </a:lnTo>
                <a:lnTo>
                  <a:pt x="6386947" y="6858478"/>
                </a:lnTo>
                <a:lnTo>
                  <a:pt x="1832610" y="6858478"/>
                </a:lnTo>
                <a:lnTo>
                  <a:pt x="433167" y="6858478"/>
                </a:lnTo>
                <a:lnTo>
                  <a:pt x="0" y="6858478"/>
                </a:lnTo>
                <a:lnTo>
                  <a:pt x="0" y="478"/>
                </a:lnTo>
                <a:lnTo>
                  <a:pt x="433167" y="478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717FC0A-7FAD-514A-0335-B99D93B134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2771" y="4970907"/>
            <a:ext cx="4402560" cy="1155525"/>
          </a:xfrm>
        </p:spPr>
        <p:txBody>
          <a:bodyPr anchor="b">
            <a:noAutofit/>
          </a:bodyPr>
          <a:lstStyle/>
          <a:p>
            <a:r>
              <a:rPr lang="da-DK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endParaRPr lang="da-DK" sz="32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endParaRPr lang="da-DK" sz="3200" b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Dalum-hallen</a:t>
            </a:r>
          </a:p>
          <a:p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10</a:t>
            </a:r>
            <a:r>
              <a:rPr lang="da-DK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da-DK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Dec</a:t>
            </a:r>
            <a:r>
              <a:rPr lang="da-DK" sz="3200" b="1" dirty="0">
                <a:latin typeface="Calibri" panose="020F0502020204030204" pitchFamily="34" charset="0"/>
                <a:ea typeface="Times New Roman" panose="02020603050405020304" pitchFamily="18" charset="0"/>
              </a:rPr>
              <a:t> 2025</a:t>
            </a:r>
            <a:endParaRPr lang="da-DK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da-DK" sz="3200" dirty="0"/>
          </a:p>
        </p:txBody>
      </p:sp>
      <p:pic>
        <p:nvPicPr>
          <p:cNvPr id="12" name="Billede 11" descr="Et billede, der indeholder tekst&#10;&#10;Automatisk genereret beskrivelse">
            <a:extLst>
              <a:ext uri="{FF2B5EF4-FFF2-40B4-BE49-F238E27FC236}">
                <a16:creationId xmlns:a16="http://schemas.microsoft.com/office/drawing/2014/main" id="{B21CCDA9-E44F-9399-CEB1-FDE6C349D8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0112" y="505024"/>
            <a:ext cx="6475782" cy="1408483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BB65B82E-68EB-9F74-A8C2-1636B4C2C9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239" y="4165200"/>
            <a:ext cx="4778655" cy="170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3097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06199-78D1-6679-B1CE-F78AD7D37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67A46263-D7A3-BA31-EE2E-9BA6AE8BD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EE104B1-9BD4-92E3-A237-59DC7D6677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24DCC001-04D8-F2E7-70C9-858A3EF2B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900DA839-2DB8-A059-23A3-527EA7DA9AD9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02ECA139-0B0F-E270-456B-6060CAECF796}"/>
              </a:ext>
            </a:extLst>
          </p:cNvPr>
          <p:cNvSpPr txBox="1"/>
          <p:nvPr/>
        </p:nvSpPr>
        <p:spPr>
          <a:xfrm>
            <a:off x="3631718" y="3700728"/>
            <a:ext cx="3653821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Lokalt sportsligt godkendte i Odense: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2023: 97 elever/udøvere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2024: 95 elever/udøvere</a:t>
            </a:r>
          </a:p>
          <a:p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2025: 115 elever/udøvere</a:t>
            </a:r>
          </a:p>
          <a:p>
            <a:endParaRPr lang="da-DK" dirty="0"/>
          </a:p>
          <a:p>
            <a:endParaRPr lang="da-DK" dirty="0"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8AA6C5B-E336-0977-50DE-085C6E497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20106" y="314850"/>
            <a:ext cx="3277044" cy="311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119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BFF5A-88C0-B1A8-83F9-6E9423460C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8B892F6B-EFDD-54B9-92B0-859B8B9A39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CA4455DD-82D7-1A28-125F-95578C65A7C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F51A646-CB4B-F884-E3C8-7F57F825F5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2A008ABC-78FF-9FC3-B102-36A61738978D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91A32C6-9BBC-D5A1-21D9-CA6F7BD2C3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7460" y="169788"/>
            <a:ext cx="5263461" cy="6688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62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B3AD7-96E3-D6F4-1A68-3273C0A7E6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55AEB6CD-1077-C7D6-012A-95401F0274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7BB08C8-1B97-D64A-228A-F23DF44EE7F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73340093-383B-DE3F-9063-29ED7D82BF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CBD53507-5362-25B6-BF34-FA04BB2A23EB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91970A0-F578-4F16-64B9-E59C62AA0C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702" y="612949"/>
            <a:ext cx="6406777" cy="53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83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BFCBB-6D20-3BED-9BCD-775970EEB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628BBF75-D0DF-A42E-6A4B-4599D4924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A8F7FE6-C1D9-5AE8-8E4A-74CA4AAEAC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0DEBC095-AD86-386D-BA2E-F6F258735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2F9926FF-A967-F0D1-FBB1-B97181568396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26C39AE0-BF34-F8E9-FCC3-06974B5EA1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0937" y="822960"/>
            <a:ext cx="6916161" cy="444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270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73763-47E2-968D-76F9-8FB8799C7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D7FF82AF-6DCC-2A79-33FE-D7E91BDED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F4D287C-E056-9B66-A5E5-11871A2487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39476AEE-F2B9-32A7-4E35-FA1D4B12E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C0E65175-6C2B-C2C6-C423-F79E448B0D6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F1C2D72B-631A-2C63-6496-ED79C1F82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9498" y="183890"/>
            <a:ext cx="4630440" cy="654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685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Pladsholder til indhold 12">
            <a:extLst>
              <a:ext uri="{FF2B5EF4-FFF2-40B4-BE49-F238E27FC236}">
                <a16:creationId xmlns:a16="http://schemas.microsoft.com/office/drawing/2014/main" id="{DF772014-A902-42F2-8CC7-13EE56885819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208779" y="970476"/>
          <a:ext cx="6221690" cy="53917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Billede 4">
            <a:extLst>
              <a:ext uri="{FF2B5EF4-FFF2-40B4-BE49-F238E27FC236}">
                <a16:creationId xmlns:a16="http://schemas.microsoft.com/office/drawing/2014/main" id="{FE94C1DA-8BCA-4305-BF1F-857A2B404A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33523" y="0"/>
            <a:ext cx="3012608" cy="1114097"/>
          </a:xfrm>
          <a:prstGeom prst="rect">
            <a:avLst/>
          </a:prstGeom>
        </p:spPr>
      </p:pic>
      <p:sp>
        <p:nvSpPr>
          <p:cNvPr id="3" name="Tekstfelt 2"/>
          <p:cNvSpPr txBox="1"/>
          <p:nvPr/>
        </p:nvSpPr>
        <p:spPr>
          <a:xfrm>
            <a:off x="182558" y="1226987"/>
            <a:ext cx="3657918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Uddannelser:</a:t>
            </a:r>
          </a:p>
          <a:p>
            <a:r>
              <a:rPr lang="da-DK" b="1" dirty="0"/>
              <a:t>Grundskoler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Provstegårdskolen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Hjalleseskolen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Efterskolen Sports Academy Denmark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Ungdomsuddannelser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Fyns HF (HF)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Kold Tekniske Gymnasium (HTX)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Tietgen Handelsgymnasium (HHX)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Tornbjerg Gymnasium (STX)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Odense Balletskole</a:t>
            </a:r>
          </a:p>
          <a:p>
            <a:endParaRPr lang="da-DK" dirty="0"/>
          </a:p>
          <a:p>
            <a:r>
              <a:rPr lang="da-DK" b="1" dirty="0"/>
              <a:t>Videregående uddannelser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UCL Elitesport, UCL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Syddansk Elite, SDU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/>
              <a:t>SDU, Idræt &amp; Biomekanik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</p:txBody>
      </p:sp>
      <p:sp>
        <p:nvSpPr>
          <p:cNvPr id="6" name="Tekstfelt 5"/>
          <p:cNvSpPr txBox="1"/>
          <p:nvPr/>
        </p:nvSpPr>
        <p:spPr>
          <a:xfrm>
            <a:off x="8514395" y="914622"/>
            <a:ext cx="12362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200" b="1" dirty="0">
                <a:solidFill>
                  <a:srgbClr val="F3B84F"/>
                </a:solidFill>
              </a:rPr>
              <a:t>Klubber:</a:t>
            </a:r>
          </a:p>
          <a:p>
            <a:endParaRPr lang="da-DK" dirty="0"/>
          </a:p>
        </p:txBody>
      </p:sp>
      <p:graphicFrame>
        <p:nvGraphicFramePr>
          <p:cNvPr id="4" name="Tabel 3"/>
          <p:cNvGraphicFramePr>
            <a:graphicFrameLocks noGrp="1"/>
          </p:cNvGraphicFramePr>
          <p:nvPr/>
        </p:nvGraphicFramePr>
        <p:xfrm>
          <a:off x="9682091" y="978172"/>
          <a:ext cx="2334500" cy="6954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34500">
                  <a:extLst>
                    <a:ext uri="{9D8B030D-6E8A-4147-A177-3AD203B41FA5}">
                      <a16:colId xmlns:a16="http://schemas.microsoft.com/office/drawing/2014/main" val="1411168152"/>
                    </a:ext>
                  </a:extLst>
                </a:gridCol>
              </a:tblGrid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Arcus Bueskydning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978740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Cykling Odense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816921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DHV Volley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453169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Dalum/Næsby Pigefodbold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53261"/>
                  </a:ext>
                </a:extLst>
              </a:tr>
              <a:tr h="281187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Fyns Tennis Union (kraftcenter)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Fruens Bøge Tennisklub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FREM Udspring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998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H2Odense (svømning)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Højby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Rope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Skipping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Kraftcenter FYN, Skydning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44816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Næsby Boldklub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043803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693534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Q / Team Odense q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Basketball 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34244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OB Bordtennis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61619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Atletik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283007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Badminton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988252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Beachvolley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954782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Bowling Hal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5676037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81925631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Håndbold Akademi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Kajakklub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5492735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Karate-do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Ichiro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Orienteringsklub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8622539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Roklub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1123803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Skøjteklub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3205520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Squash Club/Kraftcenter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8130152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Odense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Triathlon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 Klub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1075118"/>
                  </a:ext>
                </a:extLst>
              </a:tr>
              <a:tr h="14445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Odense Volleyball</a:t>
                      </a: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375384"/>
                  </a:ext>
                </a:extLst>
              </a:tr>
              <a:tr h="128768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OGF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</a:rPr>
                        <a:t>Powertumbling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/trampolin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</a:rPr>
                        <a:t>OIK/Odense Bulldogs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Saiko Odense 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Team Odense Taekwondo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Symbol" panose="05050102010706020507" pitchFamily="18" charset="2"/>
                        <a:buChar char=""/>
                        <a:tabLst/>
                        <a:defRPr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Tennis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Rugby Club Odense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Vollsmose </a:t>
                      </a: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Boxing</a:t>
                      </a: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a-DK" sz="10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Vollmose</a:t>
                      </a:r>
                      <a:r>
                        <a:rPr lang="da-DK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Taekwondo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4031371"/>
                  </a:ext>
                </a:extLst>
              </a:tr>
              <a:tr h="597829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None/>
                      </a:pPr>
                      <a:endParaRPr lang="da-DK" sz="1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2707" marR="42707" marT="0" marB="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29423157"/>
                  </a:ext>
                </a:extLst>
              </a:tr>
            </a:tbl>
          </a:graphicData>
        </a:graphic>
      </p:graphicFrame>
      <p:sp>
        <p:nvSpPr>
          <p:cNvPr id="8" name="Tekstfelt 7">
            <a:extLst>
              <a:ext uri="{FF2B5EF4-FFF2-40B4-BE49-F238E27FC236}">
                <a16:creationId xmlns:a16="http://schemas.microsoft.com/office/drawing/2014/main" id="{E441D4FD-2C38-4876-9ABD-E4D61F3B534C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BEE35110-9C15-48EA-80B0-4FE956B557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08" y="1703594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11" name="Billede 10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C80FB61E-855A-47A4-AC98-2BEB44975A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595E65A6-C1B8-4B39-A663-EF287373D4E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</p:spTree>
    <p:extLst>
      <p:ext uri="{BB962C8B-B14F-4D97-AF65-F5344CB8AC3E}">
        <p14:creationId xmlns:p14="http://schemas.microsoft.com/office/powerpoint/2010/main" val="17799293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lede 10">
            <a:extLst>
              <a:ext uri="{FF2B5EF4-FFF2-40B4-BE49-F238E27FC236}">
                <a16:creationId xmlns:a16="http://schemas.microsoft.com/office/drawing/2014/main" id="{D027FCB9-7932-F77B-C032-82B4AB6E6C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7712" y="1209840"/>
            <a:ext cx="8669413" cy="5532139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3438E0DD-16E4-58BE-572E-9D41D5565231}"/>
              </a:ext>
            </a:extLst>
          </p:cNvPr>
          <p:cNvSpPr txBox="1"/>
          <p:nvPr/>
        </p:nvSpPr>
        <p:spPr>
          <a:xfrm>
            <a:off x="4811880" y="1368323"/>
            <a:ext cx="202010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b="1" i="1" dirty="0"/>
              <a:t>www.odensetalentudvikling.dk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462A03BC-5EB4-D9BD-0B45-8B64BA3447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0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A7BBB-771A-EB67-E0F8-7A8F3285A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626945C-0F8E-22E2-0FF9-183505C85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919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1ECB71E6-6E0C-6B31-1CD5-C669C80C8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217" y="403344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6FACDD34-9ADE-21A0-575B-32C7FB9F4E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65E10382-4A1B-8C37-A4CD-0BCE79E168CE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D2A2E34B-653B-6ABD-F45F-D48B7DBF85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C1ED2B4E-E884-3C31-023C-A90AB4F5CC94}"/>
              </a:ext>
            </a:extLst>
          </p:cNvPr>
          <p:cNvSpPr txBox="1"/>
          <p:nvPr/>
        </p:nvSpPr>
        <p:spPr>
          <a:xfrm>
            <a:off x="4600125" y="332656"/>
            <a:ext cx="2849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da-DK" sz="2000" b="1" dirty="0"/>
              <a:t>Talentudvikling i Odense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7C8C0512-8371-17DB-5343-CEAC1954B3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1134" y="1199587"/>
            <a:ext cx="9516625" cy="5558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52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roup 223">
            <a:extLst>
              <a:ext uri="{FF2B5EF4-FFF2-40B4-BE49-F238E27FC236}">
                <a16:creationId xmlns:a16="http://schemas.microsoft.com/office/drawing/2014/main" id="{42CC9FC8-F360-4E83-9375-3F0E84D3FF48}"/>
              </a:ext>
            </a:extLst>
          </p:cNvPr>
          <p:cNvGrpSpPr/>
          <p:nvPr/>
        </p:nvGrpSpPr>
        <p:grpSpPr>
          <a:xfrm>
            <a:off x="4082023" y="1542870"/>
            <a:ext cx="4070306" cy="4160647"/>
            <a:chOff x="3974139" y="1360656"/>
            <a:chExt cx="4243722" cy="4234656"/>
          </a:xfrm>
        </p:grpSpPr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F35FD28E-EF81-4953-9F8C-4EDA37666EC2}"/>
                </a:ext>
              </a:extLst>
            </p:cNvPr>
            <p:cNvGrpSpPr/>
            <p:nvPr/>
          </p:nvGrpSpPr>
          <p:grpSpPr>
            <a:xfrm>
              <a:off x="4018766" y="1431779"/>
              <a:ext cx="4155863" cy="4119604"/>
              <a:chOff x="4018766" y="1431779"/>
              <a:chExt cx="4155863" cy="4119604"/>
            </a:xfrm>
          </p:grpSpPr>
          <p:sp>
            <p:nvSpPr>
              <p:cNvPr id="90" name="Line 109">
                <a:extLst>
                  <a:ext uri="{FF2B5EF4-FFF2-40B4-BE49-F238E27FC236}">
                    <a16:creationId xmlns:a16="http://schemas.microsoft.com/office/drawing/2014/main" id="{E9D7678E-3717-424D-A90A-A365029CBE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171839" y="2975585"/>
                <a:ext cx="2789" cy="103617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1" name="Line 110">
                <a:extLst>
                  <a:ext uri="{FF2B5EF4-FFF2-40B4-BE49-F238E27FC236}">
                    <a16:creationId xmlns:a16="http://schemas.microsoft.com/office/drawing/2014/main" id="{6BD636E2-A2E8-41EA-BE49-4C9BF8327F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2" name="Line 111">
                <a:extLst>
                  <a:ext uri="{FF2B5EF4-FFF2-40B4-BE49-F238E27FC236}">
                    <a16:creationId xmlns:a16="http://schemas.microsoft.com/office/drawing/2014/main" id="{ADA1A103-8442-4D32-A4E6-C1A020FDC9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5506788" y="5547199"/>
                <a:ext cx="1182608" cy="278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3" name="Freeform 112">
                <a:extLst>
                  <a:ext uri="{FF2B5EF4-FFF2-40B4-BE49-F238E27FC236}">
                    <a16:creationId xmlns:a16="http://schemas.microsoft.com/office/drawing/2014/main" id="{2F4B988B-4851-45B4-BF37-F94A5716B3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3174"/>
                <a:ext cx="4155863" cy="4116814"/>
              </a:xfrm>
              <a:custGeom>
                <a:avLst/>
                <a:gdLst>
                  <a:gd name="T0" fmla="*/ 10228 w 11918"/>
                  <a:gd name="T1" fmla="*/ 10322 h 11810"/>
                  <a:gd name="T2" fmla="*/ 4268 w 11918"/>
                  <a:gd name="T3" fmla="*/ 11810 h 11810"/>
                  <a:gd name="T4" fmla="*/ 0 w 11918"/>
                  <a:gd name="T5" fmla="*/ 7393 h 11810"/>
                  <a:gd name="T6" fmla="*/ 1690 w 11918"/>
                  <a:gd name="T7" fmla="*/ 1488 h 11810"/>
                  <a:gd name="T8" fmla="*/ 7650 w 11918"/>
                  <a:gd name="T9" fmla="*/ 0 h 11810"/>
                  <a:gd name="T10" fmla="*/ 11918 w 11918"/>
                  <a:gd name="T11" fmla="*/ 4417 h 11810"/>
                  <a:gd name="T12" fmla="*/ 10228 w 11918"/>
                  <a:gd name="T13" fmla="*/ 10322 h 118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0">
                    <a:moveTo>
                      <a:pt x="10228" y="10322"/>
                    </a:moveTo>
                    <a:lnTo>
                      <a:pt x="4268" y="11810"/>
                    </a:lnTo>
                    <a:lnTo>
                      <a:pt x="0" y="7393"/>
                    </a:lnTo>
                    <a:lnTo>
                      <a:pt x="1690" y="1488"/>
                    </a:lnTo>
                    <a:lnTo>
                      <a:pt x="7650" y="0"/>
                    </a:lnTo>
                    <a:lnTo>
                      <a:pt x="11918" y="4417"/>
                    </a:lnTo>
                    <a:lnTo>
                      <a:pt x="10228" y="10322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4" name="Freeform 113">
                <a:extLst>
                  <a:ext uri="{FF2B5EF4-FFF2-40B4-BE49-F238E27FC236}">
                    <a16:creationId xmlns:a16="http://schemas.microsoft.com/office/drawing/2014/main" id="{DF13E382-85E7-4C4C-A029-40CC0B3AFE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4155863" cy="4119603"/>
              </a:xfrm>
              <a:custGeom>
                <a:avLst/>
                <a:gdLst>
                  <a:gd name="T0" fmla="*/ 11918 w 11918"/>
                  <a:gd name="T1" fmla="*/ 7399 h 11813"/>
                  <a:gd name="T2" fmla="*/ 7646 w 11918"/>
                  <a:gd name="T3" fmla="*/ 11813 h 11813"/>
                  <a:gd name="T4" fmla="*/ 1688 w 11918"/>
                  <a:gd name="T5" fmla="*/ 10321 h 11813"/>
                  <a:gd name="T6" fmla="*/ 0 w 11918"/>
                  <a:gd name="T7" fmla="*/ 4414 h 11813"/>
                  <a:gd name="T8" fmla="*/ 4272 w 11918"/>
                  <a:gd name="T9" fmla="*/ 0 h 11813"/>
                  <a:gd name="T10" fmla="*/ 10230 w 11918"/>
                  <a:gd name="T11" fmla="*/ 1493 h 11813"/>
                  <a:gd name="T12" fmla="*/ 11918 w 11918"/>
                  <a:gd name="T13" fmla="*/ 7399 h 118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1918" h="11813">
                    <a:moveTo>
                      <a:pt x="11918" y="7399"/>
                    </a:moveTo>
                    <a:lnTo>
                      <a:pt x="7646" y="11813"/>
                    </a:lnTo>
                    <a:lnTo>
                      <a:pt x="1688" y="10321"/>
                    </a:lnTo>
                    <a:lnTo>
                      <a:pt x="0" y="4414"/>
                    </a:lnTo>
                    <a:lnTo>
                      <a:pt x="4272" y="0"/>
                    </a:lnTo>
                    <a:lnTo>
                      <a:pt x="10230" y="1493"/>
                    </a:lnTo>
                    <a:lnTo>
                      <a:pt x="11918" y="7399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5" name="Freeform 114">
                <a:extLst>
                  <a:ext uri="{FF2B5EF4-FFF2-40B4-BE49-F238E27FC236}">
                    <a16:creationId xmlns:a16="http://schemas.microsoft.com/office/drawing/2014/main" id="{9810599E-6A64-4F23-8FF7-33C8C191E3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820869"/>
                <a:ext cx="1069647" cy="1059884"/>
              </a:xfrm>
              <a:custGeom>
                <a:avLst/>
                <a:gdLst>
                  <a:gd name="T0" fmla="*/ 0 w 3069"/>
                  <a:gd name="T1" fmla="*/ 2048 h 3041"/>
                  <a:gd name="T2" fmla="*/ 3069 w 3069"/>
                  <a:gd name="T3" fmla="*/ 3041 h 3041"/>
                  <a:gd name="T4" fmla="*/ 1983 w 3069"/>
                  <a:gd name="T5" fmla="*/ 0 h 3041"/>
                  <a:gd name="T6" fmla="*/ 0 w 3069"/>
                  <a:gd name="T7" fmla="*/ 2048 h 30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69" h="3041">
                    <a:moveTo>
                      <a:pt x="0" y="2048"/>
                    </a:moveTo>
                    <a:lnTo>
                      <a:pt x="3069" y="3041"/>
                    </a:lnTo>
                    <a:lnTo>
                      <a:pt x="1983" y="0"/>
                    </a:lnTo>
                    <a:lnTo>
                      <a:pt x="0" y="2048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6" name="Freeform 115">
                <a:extLst>
                  <a:ext uri="{FF2B5EF4-FFF2-40B4-BE49-F238E27FC236}">
                    <a16:creationId xmlns:a16="http://schemas.microsoft.com/office/drawing/2014/main" id="{302C53EC-959C-44FB-95EA-1366D81BEB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31644" y="2536291"/>
                <a:ext cx="2620425" cy="2628793"/>
              </a:xfrm>
              <a:custGeom>
                <a:avLst/>
                <a:gdLst>
                  <a:gd name="T0" fmla="*/ 0 w 7518"/>
                  <a:gd name="T1" fmla="*/ 7531 h 7540"/>
                  <a:gd name="T2" fmla="*/ 1093 w 7518"/>
                  <a:gd name="T3" fmla="*/ 997 h 7540"/>
                  <a:gd name="T4" fmla="*/ 7518 w 7518"/>
                  <a:gd name="T5" fmla="*/ 0 h 7540"/>
                  <a:gd name="T6" fmla="*/ 6841 w 7518"/>
                  <a:gd name="T7" fmla="*/ 2346 h 7540"/>
                  <a:gd name="T8" fmla="*/ 5535 w 7518"/>
                  <a:gd name="T9" fmla="*/ 7540 h 75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518" h="7540">
                    <a:moveTo>
                      <a:pt x="0" y="7531"/>
                    </a:moveTo>
                    <a:lnTo>
                      <a:pt x="1093" y="997"/>
                    </a:lnTo>
                    <a:lnTo>
                      <a:pt x="7518" y="0"/>
                    </a:lnTo>
                    <a:lnTo>
                      <a:pt x="6841" y="2346"/>
                    </a:lnTo>
                    <a:lnTo>
                      <a:pt x="5535" y="75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7" name="Line 116">
                <a:extLst>
                  <a:ext uri="{FF2B5EF4-FFF2-40B4-BE49-F238E27FC236}">
                    <a16:creationId xmlns:a16="http://schemas.microsoft.com/office/drawing/2014/main" id="{8D5EBD55-0D01-469F-9956-B44A66CF1F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167987" y="3491582"/>
                <a:ext cx="1177028" cy="46021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8" name="Freeform 117">
                <a:extLst>
                  <a:ext uri="{FF2B5EF4-FFF2-40B4-BE49-F238E27FC236}">
                    <a16:creationId xmlns:a16="http://schemas.microsoft.com/office/drawing/2014/main" id="{CED02863-3B2C-4C7F-AE1C-E253A1272F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2883543"/>
                <a:ext cx="1549384" cy="2278752"/>
              </a:xfrm>
              <a:custGeom>
                <a:avLst/>
                <a:gdLst>
                  <a:gd name="T0" fmla="*/ 4442 w 4442"/>
                  <a:gd name="T1" fmla="*/ 6534 h 6534"/>
                  <a:gd name="T2" fmla="*/ 2220 w 4442"/>
                  <a:gd name="T3" fmla="*/ 3267 h 6534"/>
                  <a:gd name="T4" fmla="*/ 0 w 4442"/>
                  <a:gd name="T5" fmla="*/ 0 h 6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442" h="6534">
                    <a:moveTo>
                      <a:pt x="4442" y="6534"/>
                    </a:moveTo>
                    <a:lnTo>
                      <a:pt x="2220" y="3267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99" name="Freeform 118">
                <a:extLst>
                  <a:ext uri="{FF2B5EF4-FFF2-40B4-BE49-F238E27FC236}">
                    <a16:creationId xmlns:a16="http://schemas.microsoft.com/office/drawing/2014/main" id="{55B55E47-1FA4-4AB2-9CB8-CF65B7D665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4925" y="1579605"/>
                <a:ext cx="411403" cy="2681787"/>
              </a:xfrm>
              <a:custGeom>
                <a:avLst/>
                <a:gdLst>
                  <a:gd name="T0" fmla="*/ 0 w 1180"/>
                  <a:gd name="T1" fmla="*/ 7691 h 7691"/>
                  <a:gd name="T2" fmla="*/ 460 w 1180"/>
                  <a:gd name="T3" fmla="*/ 0 h 7691"/>
                  <a:gd name="T4" fmla="*/ 1180 w 1180"/>
                  <a:gd name="T5" fmla="*/ 6133 h 7691"/>
                  <a:gd name="T6" fmla="*/ 0 w 1180"/>
                  <a:gd name="T7" fmla="*/ 7691 h 76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180" h="7691">
                    <a:moveTo>
                      <a:pt x="0" y="7691"/>
                    </a:moveTo>
                    <a:lnTo>
                      <a:pt x="460" y="0"/>
                    </a:lnTo>
                    <a:lnTo>
                      <a:pt x="1180" y="6133"/>
                    </a:lnTo>
                    <a:lnTo>
                      <a:pt x="0" y="769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0" name="Freeform 119">
                <a:extLst>
                  <a:ext uri="{FF2B5EF4-FFF2-40B4-BE49-F238E27FC236}">
                    <a16:creationId xmlns:a16="http://schemas.microsoft.com/office/drawing/2014/main" id="{E541FB48-667A-4D0B-B29A-5239E80229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7722" y="1953354"/>
                <a:ext cx="1824117" cy="1764150"/>
              </a:xfrm>
              <a:custGeom>
                <a:avLst/>
                <a:gdLst>
                  <a:gd name="T0" fmla="*/ 3552 w 5233"/>
                  <a:gd name="T1" fmla="*/ 0 h 5061"/>
                  <a:gd name="T2" fmla="*/ 0 w 5233"/>
                  <a:gd name="T3" fmla="*/ 5061 h 5061"/>
                  <a:gd name="T4" fmla="*/ 5233 w 5233"/>
                  <a:gd name="T5" fmla="*/ 2934 h 5061"/>
                  <a:gd name="T6" fmla="*/ 3552 w 5233"/>
                  <a:gd name="T7" fmla="*/ 0 h 50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5233" h="5061">
                    <a:moveTo>
                      <a:pt x="3552" y="0"/>
                    </a:moveTo>
                    <a:lnTo>
                      <a:pt x="0" y="5061"/>
                    </a:lnTo>
                    <a:lnTo>
                      <a:pt x="5233" y="2934"/>
                    </a:lnTo>
                    <a:lnTo>
                      <a:pt x="3552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1" name="Freeform 120">
                <a:extLst>
                  <a:ext uri="{FF2B5EF4-FFF2-40B4-BE49-F238E27FC236}">
                    <a16:creationId xmlns:a16="http://schemas.microsoft.com/office/drawing/2014/main" id="{6DC8802A-9319-49DD-AE32-8C71D1A3A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1779"/>
                <a:ext cx="3730515" cy="3016487"/>
              </a:xfrm>
              <a:custGeom>
                <a:avLst/>
                <a:gdLst>
                  <a:gd name="T0" fmla="*/ 3061 w 10700"/>
                  <a:gd name="T1" fmla="*/ 0 h 8649"/>
                  <a:gd name="T2" fmla="*/ 0 w 10700"/>
                  <a:gd name="T3" fmla="*/ 8649 h 8649"/>
                  <a:gd name="T4" fmla="*/ 10700 w 10700"/>
                  <a:gd name="T5" fmla="*/ 7310 h 8649"/>
                  <a:gd name="T6" fmla="*/ 3061 w 10700"/>
                  <a:gd name="T7" fmla="*/ 0 h 86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0700" h="8649">
                    <a:moveTo>
                      <a:pt x="3061" y="0"/>
                    </a:moveTo>
                    <a:lnTo>
                      <a:pt x="0" y="8649"/>
                    </a:lnTo>
                    <a:lnTo>
                      <a:pt x="10700" y="7310"/>
                    </a:lnTo>
                    <a:lnTo>
                      <a:pt x="3061" y="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2" name="Freeform 121">
                <a:extLst>
                  <a:ext uri="{FF2B5EF4-FFF2-40B4-BE49-F238E27FC236}">
                    <a16:creationId xmlns:a16="http://schemas.microsoft.com/office/drawing/2014/main" id="{33CE3C1A-DC4A-47D1-9777-54E4F4D7B3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2883543"/>
                <a:ext cx="1493601" cy="1126824"/>
              </a:xfrm>
              <a:custGeom>
                <a:avLst/>
                <a:gdLst>
                  <a:gd name="T0" fmla="*/ 0 w 4284"/>
                  <a:gd name="T1" fmla="*/ 3231 h 3231"/>
                  <a:gd name="T2" fmla="*/ 4284 w 4284"/>
                  <a:gd name="T3" fmla="*/ 0 h 3231"/>
                  <a:gd name="T4" fmla="*/ 0 w 4284"/>
                  <a:gd name="T5" fmla="*/ 251 h 3231"/>
                  <a:gd name="T6" fmla="*/ 0 w 4284"/>
                  <a:gd name="T7" fmla="*/ 3231 h 3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284" h="3231">
                    <a:moveTo>
                      <a:pt x="0" y="3231"/>
                    </a:moveTo>
                    <a:lnTo>
                      <a:pt x="4284" y="0"/>
                    </a:lnTo>
                    <a:lnTo>
                      <a:pt x="0" y="251"/>
                    </a:lnTo>
                    <a:lnTo>
                      <a:pt x="0" y="3231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3" name="Freeform 122">
                <a:extLst>
                  <a:ext uri="{FF2B5EF4-FFF2-40B4-BE49-F238E27FC236}">
                    <a16:creationId xmlns:a16="http://schemas.microsoft.com/office/drawing/2014/main" id="{415F3ED9-A3FF-41FC-952D-71EEA856A0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7281" y="4085675"/>
                <a:ext cx="2725019" cy="945528"/>
              </a:xfrm>
              <a:custGeom>
                <a:avLst/>
                <a:gdLst>
                  <a:gd name="T0" fmla="*/ 0 w 7817"/>
                  <a:gd name="T1" fmla="*/ 2709 h 2709"/>
                  <a:gd name="T2" fmla="*/ 981 w 7817"/>
                  <a:gd name="T3" fmla="*/ 2382 h 2709"/>
                  <a:gd name="T4" fmla="*/ 4657 w 7817"/>
                  <a:gd name="T5" fmla="*/ 1143 h 2709"/>
                  <a:gd name="T6" fmla="*/ 6032 w 7817"/>
                  <a:gd name="T7" fmla="*/ 670 h 2709"/>
                  <a:gd name="T8" fmla="*/ 7128 w 7817"/>
                  <a:gd name="T9" fmla="*/ 281 h 2709"/>
                  <a:gd name="T10" fmla="*/ 7638 w 7817"/>
                  <a:gd name="T11" fmla="*/ 88 h 2709"/>
                  <a:gd name="T12" fmla="*/ 7772 w 7817"/>
                  <a:gd name="T13" fmla="*/ 30 h 2709"/>
                  <a:gd name="T14" fmla="*/ 7814 w 7817"/>
                  <a:gd name="T15" fmla="*/ 5 h 2709"/>
                  <a:gd name="T16" fmla="*/ 7817 w 7817"/>
                  <a:gd name="T17" fmla="*/ 0 h 27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817" h="2709">
                    <a:moveTo>
                      <a:pt x="0" y="2709"/>
                    </a:moveTo>
                    <a:lnTo>
                      <a:pt x="981" y="2382"/>
                    </a:lnTo>
                    <a:lnTo>
                      <a:pt x="4657" y="1143"/>
                    </a:lnTo>
                    <a:lnTo>
                      <a:pt x="6032" y="670"/>
                    </a:lnTo>
                    <a:lnTo>
                      <a:pt x="7128" y="281"/>
                    </a:lnTo>
                    <a:lnTo>
                      <a:pt x="7638" y="88"/>
                    </a:lnTo>
                    <a:lnTo>
                      <a:pt x="7772" y="30"/>
                    </a:lnTo>
                    <a:lnTo>
                      <a:pt x="7814" y="5"/>
                    </a:lnTo>
                    <a:lnTo>
                      <a:pt x="7817" y="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4" name="Freeform 123">
                <a:extLst>
                  <a:ext uri="{FF2B5EF4-FFF2-40B4-BE49-F238E27FC236}">
                    <a16:creationId xmlns:a16="http://schemas.microsoft.com/office/drawing/2014/main" id="{D68016CC-42C9-4E4F-841F-29834A2872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18766" y="1431779"/>
                <a:ext cx="2077931" cy="3971777"/>
              </a:xfrm>
              <a:custGeom>
                <a:avLst/>
                <a:gdLst>
                  <a:gd name="T0" fmla="*/ 0 w 5960"/>
                  <a:gd name="T1" fmla="*/ 4414 h 11390"/>
                  <a:gd name="T2" fmla="*/ 1690 w 5960"/>
                  <a:gd name="T3" fmla="*/ 1489 h 11390"/>
                  <a:gd name="T4" fmla="*/ 4272 w 5960"/>
                  <a:gd name="T5" fmla="*/ 0 h 11390"/>
                  <a:gd name="T6" fmla="*/ 4489 w 5960"/>
                  <a:gd name="T7" fmla="*/ 1437 h 11390"/>
                  <a:gd name="T8" fmla="*/ 5450 w 5960"/>
                  <a:gd name="T9" fmla="*/ 7878 h 11390"/>
                  <a:gd name="T10" fmla="*/ 5822 w 5960"/>
                  <a:gd name="T11" fmla="*/ 10406 h 11390"/>
                  <a:gd name="T12" fmla="*/ 5953 w 5960"/>
                  <a:gd name="T13" fmla="*/ 11319 h 11390"/>
                  <a:gd name="T14" fmla="*/ 5960 w 5960"/>
                  <a:gd name="T15" fmla="*/ 11390 h 11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960" h="11390">
                    <a:moveTo>
                      <a:pt x="0" y="4414"/>
                    </a:moveTo>
                    <a:lnTo>
                      <a:pt x="1690" y="1489"/>
                    </a:lnTo>
                    <a:lnTo>
                      <a:pt x="4272" y="0"/>
                    </a:lnTo>
                    <a:lnTo>
                      <a:pt x="4489" y="1437"/>
                    </a:lnTo>
                    <a:lnTo>
                      <a:pt x="5450" y="7878"/>
                    </a:lnTo>
                    <a:lnTo>
                      <a:pt x="5822" y="10406"/>
                    </a:lnTo>
                    <a:lnTo>
                      <a:pt x="5953" y="11319"/>
                    </a:lnTo>
                    <a:lnTo>
                      <a:pt x="5960" y="1139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5" name="Line 124">
                <a:extLst>
                  <a:ext uri="{FF2B5EF4-FFF2-40B4-BE49-F238E27FC236}">
                    <a16:creationId xmlns:a16="http://schemas.microsoft.com/office/drawing/2014/main" id="{06EB2440-B14E-4727-9D4C-78D08AD2E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6347722" y="3717504"/>
                <a:ext cx="1236997" cy="13136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6" name="Freeform 125">
                <a:extLst>
                  <a:ext uri="{FF2B5EF4-FFF2-40B4-BE49-F238E27FC236}">
                    <a16:creationId xmlns:a16="http://schemas.microsoft.com/office/drawing/2014/main" id="{AEBFDDA3-D799-47E0-B9E1-7B3E23829D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1325" y="1433174"/>
                <a:ext cx="2245282" cy="3970383"/>
              </a:xfrm>
              <a:custGeom>
                <a:avLst/>
                <a:gdLst>
                  <a:gd name="T0" fmla="*/ 0 w 6439"/>
                  <a:gd name="T1" fmla="*/ 8648 h 11389"/>
                  <a:gd name="T2" fmla="*/ 111 w 6439"/>
                  <a:gd name="T3" fmla="*/ 8591 h 11389"/>
                  <a:gd name="T4" fmla="*/ 846 w 6439"/>
                  <a:gd name="T5" fmla="*/ 8180 h 11389"/>
                  <a:gd name="T6" fmla="*/ 2256 w 6439"/>
                  <a:gd name="T7" fmla="*/ 7376 h 11389"/>
                  <a:gd name="T8" fmla="*/ 2565 w 6439"/>
                  <a:gd name="T9" fmla="*/ 7200 h 11389"/>
                  <a:gd name="T10" fmla="*/ 4749 w 6439"/>
                  <a:gd name="T11" fmla="*/ 11389 h 11389"/>
                  <a:gd name="T12" fmla="*/ 6439 w 6439"/>
                  <a:gd name="T13" fmla="*/ 0 h 11389"/>
                  <a:gd name="T14" fmla="*/ 3069 w 6439"/>
                  <a:gd name="T15" fmla="*/ 4154 h 11389"/>
                  <a:gd name="T16" fmla="*/ 0 w 6439"/>
                  <a:gd name="T17" fmla="*/ 3161 h 113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439" h="11389">
                    <a:moveTo>
                      <a:pt x="0" y="8648"/>
                    </a:moveTo>
                    <a:lnTo>
                      <a:pt x="111" y="8591"/>
                    </a:lnTo>
                    <a:lnTo>
                      <a:pt x="846" y="8180"/>
                    </a:lnTo>
                    <a:lnTo>
                      <a:pt x="2256" y="7376"/>
                    </a:lnTo>
                    <a:lnTo>
                      <a:pt x="2565" y="7200"/>
                    </a:lnTo>
                    <a:lnTo>
                      <a:pt x="4749" y="11389"/>
                    </a:lnTo>
                    <a:lnTo>
                      <a:pt x="6439" y="0"/>
                    </a:lnTo>
                    <a:lnTo>
                      <a:pt x="3069" y="4154"/>
                    </a:lnTo>
                    <a:lnTo>
                      <a:pt x="0" y="3161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7" name="Freeform 126">
                <a:extLst>
                  <a:ext uri="{FF2B5EF4-FFF2-40B4-BE49-F238E27FC236}">
                    <a16:creationId xmlns:a16="http://schemas.microsoft.com/office/drawing/2014/main" id="{1A8F408D-B602-42E6-BD6D-1529F430B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08676" y="1951960"/>
                <a:ext cx="1733469" cy="1768333"/>
              </a:xfrm>
              <a:custGeom>
                <a:avLst/>
                <a:gdLst>
                  <a:gd name="T0" fmla="*/ 4973 w 4973"/>
                  <a:gd name="T1" fmla="*/ 5073 h 5073"/>
                  <a:gd name="T2" fmla="*/ 272 w 4973"/>
                  <a:gd name="T3" fmla="*/ 5038 h 5073"/>
                  <a:gd name="T4" fmla="*/ 0 w 4973"/>
                  <a:gd name="T5" fmla="*/ 0 h 5073"/>
                  <a:gd name="T6" fmla="*/ 3110 w 4973"/>
                  <a:gd name="T7" fmla="*/ 2027 h 5073"/>
                  <a:gd name="T8" fmla="*/ 4973 w 4973"/>
                  <a:gd name="T9" fmla="*/ 5073 h 50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973" h="5073">
                    <a:moveTo>
                      <a:pt x="4973" y="5073"/>
                    </a:moveTo>
                    <a:lnTo>
                      <a:pt x="272" y="5038"/>
                    </a:lnTo>
                    <a:lnTo>
                      <a:pt x="0" y="0"/>
                    </a:lnTo>
                    <a:lnTo>
                      <a:pt x="3110" y="2027"/>
                    </a:lnTo>
                    <a:lnTo>
                      <a:pt x="4973" y="5073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8" name="Freeform 127">
                <a:extLst>
                  <a:ext uri="{FF2B5EF4-FFF2-40B4-BE49-F238E27FC236}">
                    <a16:creationId xmlns:a16="http://schemas.microsoft.com/office/drawing/2014/main" id="{3EA9B391-C747-4F25-A766-56DC631F2D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12366" y="1432823"/>
                <a:ext cx="2073748" cy="986323"/>
              </a:xfrm>
              <a:custGeom>
                <a:avLst/>
                <a:gdLst>
                  <a:gd name="T0" fmla="*/ 0 w 5946"/>
                  <a:gd name="T1" fmla="*/ 0 h 2912"/>
                  <a:gd name="T2" fmla="*/ 3366 w 5946"/>
                  <a:gd name="T3" fmla="*/ 83 h 2912"/>
                  <a:gd name="T4" fmla="*/ 5946 w 5946"/>
                  <a:gd name="T5" fmla="*/ 1575 h 2912"/>
                  <a:gd name="T6" fmla="*/ 2946 w 5946"/>
                  <a:gd name="T7" fmla="*/ 2912 h 2912"/>
                  <a:gd name="connsiteX0" fmla="*/ 0 w 10000"/>
                  <a:gd name="connsiteY0" fmla="*/ 59 h 9715"/>
                  <a:gd name="connsiteX1" fmla="*/ 5661 w 10000"/>
                  <a:gd name="connsiteY1" fmla="*/ 0 h 9715"/>
                  <a:gd name="connsiteX2" fmla="*/ 10000 w 10000"/>
                  <a:gd name="connsiteY2" fmla="*/ 5124 h 9715"/>
                  <a:gd name="connsiteX3" fmla="*/ 4955 w 10000"/>
                  <a:gd name="connsiteY3" fmla="*/ 9715 h 9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0000" h="9715">
                    <a:moveTo>
                      <a:pt x="0" y="59"/>
                    </a:moveTo>
                    <a:lnTo>
                      <a:pt x="5661" y="0"/>
                    </a:lnTo>
                    <a:lnTo>
                      <a:pt x="10000" y="5124"/>
                    </a:lnTo>
                    <a:lnTo>
                      <a:pt x="4955" y="9715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09" name="Line 128">
                <a:extLst>
                  <a:ext uri="{FF2B5EF4-FFF2-40B4-BE49-F238E27FC236}">
                    <a16:creationId xmlns:a16="http://schemas.microsoft.com/office/drawing/2014/main" id="{6D15C5D7-9BE3-4776-9D5F-E61C5C53C2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584719" y="3981080"/>
                <a:ext cx="587121" cy="10501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0" name="Line 129">
                <a:extLst>
                  <a:ext uri="{FF2B5EF4-FFF2-40B4-BE49-F238E27FC236}">
                    <a16:creationId xmlns:a16="http://schemas.microsoft.com/office/drawing/2014/main" id="{24B92DAD-E240-4733-91E5-FDF7077C90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685212" y="5027019"/>
                <a:ext cx="902297" cy="52436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1" name="Line 130">
                <a:extLst>
                  <a:ext uri="{FF2B5EF4-FFF2-40B4-BE49-F238E27FC236}">
                    <a16:creationId xmlns:a16="http://schemas.microsoft.com/office/drawing/2014/main" id="{BB805852-8869-421A-B207-6D3C04E5DE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607281" y="5033992"/>
                <a:ext cx="899508" cy="5159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2" name="Line 131">
                <a:extLst>
                  <a:ext uri="{FF2B5EF4-FFF2-40B4-BE49-F238E27FC236}">
                    <a16:creationId xmlns:a16="http://schemas.microsoft.com/office/drawing/2014/main" id="{C9475642-EC88-420F-B5FA-609D95098A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022950" y="4013156"/>
                <a:ext cx="584331" cy="10403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3" name="Line 116">
                <a:extLst>
                  <a:ext uri="{FF2B5EF4-FFF2-40B4-BE49-F238E27FC236}">
                    <a16:creationId xmlns:a16="http://schemas.microsoft.com/office/drawing/2014/main" id="{BD012DED-B4D2-4EDA-8B05-E385605E36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345015" y="3951793"/>
                <a:ext cx="583836" cy="309599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grpSp>
          <p:nvGrpSpPr>
            <p:cNvPr id="192" name="Group 191">
              <a:extLst>
                <a:ext uri="{FF2B5EF4-FFF2-40B4-BE49-F238E27FC236}">
                  <a16:creationId xmlns:a16="http://schemas.microsoft.com/office/drawing/2014/main" id="{6BC918C3-F8BA-4D83-A108-02B4A9832D88}"/>
                </a:ext>
              </a:extLst>
            </p:cNvPr>
            <p:cNvGrpSpPr/>
            <p:nvPr/>
          </p:nvGrpSpPr>
          <p:grpSpPr>
            <a:xfrm>
              <a:off x="3974139" y="1360656"/>
              <a:ext cx="4243722" cy="4234656"/>
              <a:chOff x="3974139" y="1360656"/>
              <a:chExt cx="4243722" cy="4234656"/>
            </a:xfrm>
          </p:grpSpPr>
          <p:sp>
            <p:nvSpPr>
              <p:cNvPr id="115" name="Freeform 133">
                <a:extLst>
                  <a:ext uri="{FF2B5EF4-FFF2-40B4-BE49-F238E27FC236}">
                    <a16:creationId xmlns:a16="http://schemas.microsoft.com/office/drawing/2014/main" id="{E906121A-E0BC-43AC-BE79-361B3FB9A4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77336" y="330749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3 h 272"/>
                  <a:gd name="T6" fmla="*/ 213 w 272"/>
                  <a:gd name="T7" fmla="*/ 249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49 h 272"/>
                  <a:gd name="T16" fmla="*/ 24 w 272"/>
                  <a:gd name="T17" fmla="*/ 213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4 w 272"/>
                  <a:gd name="T25" fmla="*/ 60 h 272"/>
                  <a:gd name="T26" fmla="*/ 60 w 272"/>
                  <a:gd name="T27" fmla="*/ 22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2 h 272"/>
                  <a:gd name="T36" fmla="*/ 250 w 272"/>
                  <a:gd name="T37" fmla="*/ 60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4" y="213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60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2"/>
                    </a:lnTo>
                    <a:lnTo>
                      <a:pt x="250" y="60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6" name="Freeform 134">
                <a:extLst>
                  <a:ext uri="{FF2B5EF4-FFF2-40B4-BE49-F238E27FC236}">
                    <a16:creationId xmlns:a16="http://schemas.microsoft.com/office/drawing/2014/main" id="{801EDA59-8396-4CCA-851F-36950FF06CB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23029" y="2926774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3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7" name="Freeform 136">
                <a:extLst>
                  <a:ext uri="{FF2B5EF4-FFF2-40B4-BE49-F238E27FC236}">
                    <a16:creationId xmlns:a16="http://schemas.microsoft.com/office/drawing/2014/main" id="{440DBC96-F1D8-4706-8DFC-398619A5288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718600" y="2501426"/>
                <a:ext cx="65546" cy="65546"/>
              </a:xfrm>
              <a:custGeom>
                <a:avLst/>
                <a:gdLst>
                  <a:gd name="T0" fmla="*/ 188 w 188"/>
                  <a:gd name="T1" fmla="*/ 93 h 188"/>
                  <a:gd name="T2" fmla="*/ 187 w 188"/>
                  <a:gd name="T3" fmla="*/ 113 h 188"/>
                  <a:gd name="T4" fmla="*/ 173 w 188"/>
                  <a:gd name="T5" fmla="*/ 146 h 188"/>
                  <a:gd name="T6" fmla="*/ 147 w 188"/>
                  <a:gd name="T7" fmla="*/ 172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2 w 188"/>
                  <a:gd name="T19" fmla="*/ 113 h 188"/>
                  <a:gd name="T20" fmla="*/ 0 w 188"/>
                  <a:gd name="T21" fmla="*/ 93 h 188"/>
                  <a:gd name="T22" fmla="*/ 2 w 188"/>
                  <a:gd name="T23" fmla="*/ 75 h 188"/>
                  <a:gd name="T24" fmla="*/ 16 w 188"/>
                  <a:gd name="T25" fmla="*/ 40 h 188"/>
                  <a:gd name="T26" fmla="*/ 41 w 188"/>
                  <a:gd name="T27" fmla="*/ 16 h 188"/>
                  <a:gd name="T28" fmla="*/ 74 w 188"/>
                  <a:gd name="T29" fmla="*/ 1 h 188"/>
                  <a:gd name="T30" fmla="*/ 94 w 188"/>
                  <a:gd name="T31" fmla="*/ 0 h 188"/>
                  <a:gd name="T32" fmla="*/ 113 w 188"/>
                  <a:gd name="T33" fmla="*/ 1 h 188"/>
                  <a:gd name="T34" fmla="*/ 147 w 188"/>
                  <a:gd name="T35" fmla="*/ 16 h 188"/>
                  <a:gd name="T36" fmla="*/ 173 w 188"/>
                  <a:gd name="T37" fmla="*/ 40 h 188"/>
                  <a:gd name="T38" fmla="*/ 187 w 188"/>
                  <a:gd name="T39" fmla="*/ 75 h 188"/>
                  <a:gd name="T40" fmla="*/ 188 w 188"/>
                  <a:gd name="T41" fmla="*/ 93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3"/>
                    </a:moveTo>
                    <a:lnTo>
                      <a:pt x="187" y="113"/>
                    </a:lnTo>
                    <a:lnTo>
                      <a:pt x="173" y="146"/>
                    </a:lnTo>
                    <a:lnTo>
                      <a:pt x="147" y="172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2" y="113"/>
                    </a:lnTo>
                    <a:lnTo>
                      <a:pt x="0" y="93"/>
                    </a:lnTo>
                    <a:lnTo>
                      <a:pt x="2" y="75"/>
                    </a:lnTo>
                    <a:lnTo>
                      <a:pt x="16" y="40"/>
                    </a:lnTo>
                    <a:lnTo>
                      <a:pt x="41" y="16"/>
                    </a:lnTo>
                    <a:lnTo>
                      <a:pt x="74" y="1"/>
                    </a:lnTo>
                    <a:lnTo>
                      <a:pt x="94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0"/>
                    </a:lnTo>
                    <a:lnTo>
                      <a:pt x="187" y="75"/>
                    </a:lnTo>
                    <a:lnTo>
                      <a:pt x="188" y="93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8" name="Freeform 137">
                <a:extLst>
                  <a:ext uri="{FF2B5EF4-FFF2-40B4-BE49-F238E27FC236}">
                    <a16:creationId xmlns:a16="http://schemas.microsoft.com/office/drawing/2014/main" id="{D886D5DA-FB49-40D5-AA71-FA183E5C54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41652" y="202447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19" name="Freeform 138">
                <a:extLst>
                  <a:ext uri="{FF2B5EF4-FFF2-40B4-BE49-F238E27FC236}">
                    <a16:creationId xmlns:a16="http://schemas.microsoft.com/office/drawing/2014/main" id="{179DC21E-ECF9-4B8F-ADC3-DD0822B41F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5729" y="511208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2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2" y="212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0" name="Freeform 139">
                <a:extLst>
                  <a:ext uri="{FF2B5EF4-FFF2-40B4-BE49-F238E27FC236}">
                    <a16:creationId xmlns:a16="http://schemas.microsoft.com/office/drawing/2014/main" id="{B61619A3-02CA-41CB-9F1E-2995B27920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4514" y="4983787"/>
                <a:ext cx="94832" cy="94832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5 h 272"/>
                  <a:gd name="T4" fmla="*/ 249 w 271"/>
                  <a:gd name="T5" fmla="*/ 213 h 272"/>
                  <a:gd name="T6" fmla="*/ 212 w 271"/>
                  <a:gd name="T7" fmla="*/ 250 h 272"/>
                  <a:gd name="T8" fmla="*/ 163 w 271"/>
                  <a:gd name="T9" fmla="*/ 271 h 272"/>
                  <a:gd name="T10" fmla="*/ 136 w 271"/>
                  <a:gd name="T11" fmla="*/ 272 h 272"/>
                  <a:gd name="T12" fmla="*/ 107 w 271"/>
                  <a:gd name="T13" fmla="*/ 271 h 272"/>
                  <a:gd name="T14" fmla="*/ 58 w 271"/>
                  <a:gd name="T15" fmla="*/ 250 h 272"/>
                  <a:gd name="T16" fmla="*/ 22 w 271"/>
                  <a:gd name="T17" fmla="*/ 213 h 272"/>
                  <a:gd name="T18" fmla="*/ 1 w 271"/>
                  <a:gd name="T19" fmla="*/ 165 h 272"/>
                  <a:gd name="T20" fmla="*/ 0 w 271"/>
                  <a:gd name="T21" fmla="*/ 136 h 272"/>
                  <a:gd name="T22" fmla="*/ 1 w 271"/>
                  <a:gd name="T23" fmla="*/ 109 h 272"/>
                  <a:gd name="T24" fmla="*/ 22 w 271"/>
                  <a:gd name="T25" fmla="*/ 60 h 272"/>
                  <a:gd name="T26" fmla="*/ 58 w 271"/>
                  <a:gd name="T27" fmla="*/ 24 h 272"/>
                  <a:gd name="T28" fmla="*/ 107 w 271"/>
                  <a:gd name="T29" fmla="*/ 3 h 272"/>
                  <a:gd name="T30" fmla="*/ 136 w 271"/>
                  <a:gd name="T31" fmla="*/ 0 h 272"/>
                  <a:gd name="T32" fmla="*/ 163 w 271"/>
                  <a:gd name="T33" fmla="*/ 3 h 272"/>
                  <a:gd name="T34" fmla="*/ 212 w 271"/>
                  <a:gd name="T35" fmla="*/ 24 h 272"/>
                  <a:gd name="T36" fmla="*/ 249 w 271"/>
                  <a:gd name="T37" fmla="*/ 60 h 272"/>
                  <a:gd name="T38" fmla="*/ 269 w 271"/>
                  <a:gd name="T39" fmla="*/ 109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5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8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8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1" name="Freeform 140">
                <a:extLst>
                  <a:ext uri="{FF2B5EF4-FFF2-40B4-BE49-F238E27FC236}">
                    <a16:creationId xmlns:a16="http://schemas.microsoft.com/office/drawing/2014/main" id="{BE918A38-72C3-4969-BB5D-BBB173A9BEF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94400" y="3445560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4 h 272"/>
                  <a:gd name="T4" fmla="*/ 248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59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59 w 272"/>
                  <a:gd name="T27" fmla="*/ 24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4 h 272"/>
                  <a:gd name="T36" fmla="*/ 248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4"/>
                    </a:lnTo>
                    <a:lnTo>
                      <a:pt x="248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59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59" y="24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4"/>
                    </a:lnTo>
                    <a:lnTo>
                      <a:pt x="248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2" name="Freeform 141">
                <a:extLst>
                  <a:ext uri="{FF2B5EF4-FFF2-40B4-BE49-F238E27FC236}">
                    <a16:creationId xmlns:a16="http://schemas.microsoft.com/office/drawing/2014/main" id="{BB9B145B-A801-48A6-86F4-4A23309932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318" y="2731532"/>
                <a:ext cx="65546" cy="65546"/>
              </a:xfrm>
              <a:custGeom>
                <a:avLst/>
                <a:gdLst>
                  <a:gd name="T0" fmla="*/ 188 w 188"/>
                  <a:gd name="T1" fmla="*/ 95 h 189"/>
                  <a:gd name="T2" fmla="*/ 187 w 188"/>
                  <a:gd name="T3" fmla="*/ 114 h 189"/>
                  <a:gd name="T4" fmla="*/ 173 w 188"/>
                  <a:gd name="T5" fmla="*/ 148 h 189"/>
                  <a:gd name="T6" fmla="*/ 147 w 188"/>
                  <a:gd name="T7" fmla="*/ 174 h 189"/>
                  <a:gd name="T8" fmla="*/ 113 w 188"/>
                  <a:gd name="T9" fmla="*/ 188 h 189"/>
                  <a:gd name="T10" fmla="*/ 95 w 188"/>
                  <a:gd name="T11" fmla="*/ 189 h 189"/>
                  <a:gd name="T12" fmla="*/ 75 w 188"/>
                  <a:gd name="T13" fmla="*/ 188 h 189"/>
                  <a:gd name="T14" fmla="*/ 42 w 188"/>
                  <a:gd name="T15" fmla="*/ 174 h 189"/>
                  <a:gd name="T16" fmla="*/ 16 w 188"/>
                  <a:gd name="T17" fmla="*/ 148 h 189"/>
                  <a:gd name="T18" fmla="*/ 2 w 188"/>
                  <a:gd name="T19" fmla="*/ 114 h 189"/>
                  <a:gd name="T20" fmla="*/ 0 w 188"/>
                  <a:gd name="T21" fmla="*/ 95 h 189"/>
                  <a:gd name="T22" fmla="*/ 2 w 188"/>
                  <a:gd name="T23" fmla="*/ 75 h 189"/>
                  <a:gd name="T24" fmla="*/ 16 w 188"/>
                  <a:gd name="T25" fmla="*/ 41 h 189"/>
                  <a:gd name="T26" fmla="*/ 42 w 188"/>
                  <a:gd name="T27" fmla="*/ 16 h 189"/>
                  <a:gd name="T28" fmla="*/ 75 w 188"/>
                  <a:gd name="T29" fmla="*/ 1 h 189"/>
                  <a:gd name="T30" fmla="*/ 95 w 188"/>
                  <a:gd name="T31" fmla="*/ 0 h 189"/>
                  <a:gd name="T32" fmla="*/ 113 w 188"/>
                  <a:gd name="T33" fmla="*/ 1 h 189"/>
                  <a:gd name="T34" fmla="*/ 147 w 188"/>
                  <a:gd name="T35" fmla="*/ 16 h 189"/>
                  <a:gd name="T36" fmla="*/ 173 w 188"/>
                  <a:gd name="T37" fmla="*/ 41 h 189"/>
                  <a:gd name="T38" fmla="*/ 187 w 188"/>
                  <a:gd name="T39" fmla="*/ 75 h 189"/>
                  <a:gd name="T40" fmla="*/ 188 w 188"/>
                  <a:gd name="T41" fmla="*/ 95 h 1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9">
                    <a:moveTo>
                      <a:pt x="188" y="95"/>
                    </a:moveTo>
                    <a:lnTo>
                      <a:pt x="187" y="114"/>
                    </a:lnTo>
                    <a:lnTo>
                      <a:pt x="173" y="148"/>
                    </a:lnTo>
                    <a:lnTo>
                      <a:pt x="147" y="174"/>
                    </a:lnTo>
                    <a:lnTo>
                      <a:pt x="113" y="188"/>
                    </a:lnTo>
                    <a:lnTo>
                      <a:pt x="95" y="189"/>
                    </a:lnTo>
                    <a:lnTo>
                      <a:pt x="75" y="188"/>
                    </a:lnTo>
                    <a:lnTo>
                      <a:pt x="42" y="174"/>
                    </a:lnTo>
                    <a:lnTo>
                      <a:pt x="16" y="148"/>
                    </a:lnTo>
                    <a:lnTo>
                      <a:pt x="2" y="114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6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3" y="1"/>
                    </a:lnTo>
                    <a:lnTo>
                      <a:pt x="147" y="16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3" name="Freeform 142">
                <a:extLst>
                  <a:ext uri="{FF2B5EF4-FFF2-40B4-BE49-F238E27FC236}">
                    <a16:creationId xmlns:a16="http://schemas.microsoft.com/office/drawing/2014/main" id="{26140425-3B9A-4295-9F9C-196ADA8167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6262" y="2698062"/>
                <a:ext cx="66940" cy="66940"/>
              </a:xfrm>
              <a:custGeom>
                <a:avLst/>
                <a:gdLst>
                  <a:gd name="T0" fmla="*/ 189 w 189"/>
                  <a:gd name="T1" fmla="*/ 95 h 190"/>
                  <a:gd name="T2" fmla="*/ 188 w 189"/>
                  <a:gd name="T3" fmla="*/ 114 h 190"/>
                  <a:gd name="T4" fmla="*/ 174 w 189"/>
                  <a:gd name="T5" fmla="*/ 148 h 190"/>
                  <a:gd name="T6" fmla="*/ 148 w 189"/>
                  <a:gd name="T7" fmla="*/ 174 h 190"/>
                  <a:gd name="T8" fmla="*/ 114 w 189"/>
                  <a:gd name="T9" fmla="*/ 188 h 190"/>
                  <a:gd name="T10" fmla="*/ 94 w 189"/>
                  <a:gd name="T11" fmla="*/ 190 h 190"/>
                  <a:gd name="T12" fmla="*/ 75 w 189"/>
                  <a:gd name="T13" fmla="*/ 188 h 190"/>
                  <a:gd name="T14" fmla="*/ 41 w 189"/>
                  <a:gd name="T15" fmla="*/ 174 h 190"/>
                  <a:gd name="T16" fmla="*/ 15 w 189"/>
                  <a:gd name="T17" fmla="*/ 148 h 190"/>
                  <a:gd name="T18" fmla="*/ 1 w 189"/>
                  <a:gd name="T19" fmla="*/ 114 h 190"/>
                  <a:gd name="T20" fmla="*/ 0 w 189"/>
                  <a:gd name="T21" fmla="*/ 95 h 190"/>
                  <a:gd name="T22" fmla="*/ 1 w 189"/>
                  <a:gd name="T23" fmla="*/ 76 h 190"/>
                  <a:gd name="T24" fmla="*/ 15 w 189"/>
                  <a:gd name="T25" fmla="*/ 42 h 190"/>
                  <a:gd name="T26" fmla="*/ 41 w 189"/>
                  <a:gd name="T27" fmla="*/ 16 h 190"/>
                  <a:gd name="T28" fmla="*/ 75 w 189"/>
                  <a:gd name="T29" fmla="*/ 2 h 190"/>
                  <a:gd name="T30" fmla="*/ 94 w 189"/>
                  <a:gd name="T31" fmla="*/ 0 h 190"/>
                  <a:gd name="T32" fmla="*/ 114 w 189"/>
                  <a:gd name="T33" fmla="*/ 2 h 190"/>
                  <a:gd name="T34" fmla="*/ 148 w 189"/>
                  <a:gd name="T35" fmla="*/ 16 h 190"/>
                  <a:gd name="T36" fmla="*/ 174 w 189"/>
                  <a:gd name="T37" fmla="*/ 42 h 190"/>
                  <a:gd name="T38" fmla="*/ 188 w 189"/>
                  <a:gd name="T39" fmla="*/ 76 h 190"/>
                  <a:gd name="T40" fmla="*/ 189 w 189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90">
                    <a:moveTo>
                      <a:pt x="189" y="95"/>
                    </a:moveTo>
                    <a:lnTo>
                      <a:pt x="188" y="114"/>
                    </a:lnTo>
                    <a:lnTo>
                      <a:pt x="174" y="148"/>
                    </a:lnTo>
                    <a:lnTo>
                      <a:pt x="148" y="174"/>
                    </a:lnTo>
                    <a:lnTo>
                      <a:pt x="114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4" y="2"/>
                    </a:lnTo>
                    <a:lnTo>
                      <a:pt x="148" y="16"/>
                    </a:lnTo>
                    <a:lnTo>
                      <a:pt x="174" y="42"/>
                    </a:lnTo>
                    <a:lnTo>
                      <a:pt x="188" y="76"/>
                    </a:lnTo>
                    <a:lnTo>
                      <a:pt x="189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4" name="Freeform 143">
                <a:extLst>
                  <a:ext uri="{FF2B5EF4-FFF2-40B4-BE49-F238E27FC236}">
                    <a16:creationId xmlns:a16="http://schemas.microsoft.com/office/drawing/2014/main" id="{04B3D284-0FF5-4674-964D-563F3EEF4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0889" y="2395438"/>
                <a:ext cx="52994" cy="54389"/>
              </a:xfrm>
              <a:custGeom>
                <a:avLst/>
                <a:gdLst>
                  <a:gd name="T0" fmla="*/ 154 w 154"/>
                  <a:gd name="T1" fmla="*/ 78 h 154"/>
                  <a:gd name="T2" fmla="*/ 153 w 154"/>
                  <a:gd name="T3" fmla="*/ 93 h 154"/>
                  <a:gd name="T4" fmla="*/ 141 w 154"/>
                  <a:gd name="T5" fmla="*/ 121 h 154"/>
                  <a:gd name="T6" fmla="*/ 120 w 154"/>
                  <a:gd name="T7" fmla="*/ 141 h 154"/>
                  <a:gd name="T8" fmla="*/ 92 w 154"/>
                  <a:gd name="T9" fmla="*/ 153 h 154"/>
                  <a:gd name="T10" fmla="*/ 76 w 154"/>
                  <a:gd name="T11" fmla="*/ 154 h 154"/>
                  <a:gd name="T12" fmla="*/ 60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1 h 154"/>
                  <a:gd name="T18" fmla="*/ 1 w 154"/>
                  <a:gd name="T19" fmla="*/ 93 h 154"/>
                  <a:gd name="T20" fmla="*/ 0 w 154"/>
                  <a:gd name="T21" fmla="*/ 78 h 154"/>
                  <a:gd name="T22" fmla="*/ 1 w 154"/>
                  <a:gd name="T23" fmla="*/ 62 h 154"/>
                  <a:gd name="T24" fmla="*/ 13 w 154"/>
                  <a:gd name="T25" fmla="*/ 34 h 154"/>
                  <a:gd name="T26" fmla="*/ 33 w 154"/>
                  <a:gd name="T27" fmla="*/ 13 h 154"/>
                  <a:gd name="T28" fmla="*/ 60 w 154"/>
                  <a:gd name="T29" fmla="*/ 1 h 154"/>
                  <a:gd name="T30" fmla="*/ 76 w 154"/>
                  <a:gd name="T31" fmla="*/ 0 h 154"/>
                  <a:gd name="T32" fmla="*/ 92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4 h 154"/>
                  <a:gd name="T38" fmla="*/ 153 w 154"/>
                  <a:gd name="T39" fmla="*/ 62 h 154"/>
                  <a:gd name="T40" fmla="*/ 154 w 154"/>
                  <a:gd name="T41" fmla="*/ 78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8"/>
                    </a:moveTo>
                    <a:lnTo>
                      <a:pt x="153" y="93"/>
                    </a:lnTo>
                    <a:lnTo>
                      <a:pt x="141" y="121"/>
                    </a:lnTo>
                    <a:lnTo>
                      <a:pt x="120" y="141"/>
                    </a:lnTo>
                    <a:lnTo>
                      <a:pt x="92" y="153"/>
                    </a:lnTo>
                    <a:lnTo>
                      <a:pt x="76" y="154"/>
                    </a:lnTo>
                    <a:lnTo>
                      <a:pt x="60" y="153"/>
                    </a:lnTo>
                    <a:lnTo>
                      <a:pt x="33" y="141"/>
                    </a:lnTo>
                    <a:lnTo>
                      <a:pt x="13" y="121"/>
                    </a:lnTo>
                    <a:lnTo>
                      <a:pt x="1" y="93"/>
                    </a:lnTo>
                    <a:lnTo>
                      <a:pt x="0" y="78"/>
                    </a:lnTo>
                    <a:lnTo>
                      <a:pt x="1" y="62"/>
                    </a:lnTo>
                    <a:lnTo>
                      <a:pt x="13" y="34"/>
                    </a:lnTo>
                    <a:lnTo>
                      <a:pt x="33" y="13"/>
                    </a:lnTo>
                    <a:lnTo>
                      <a:pt x="60" y="1"/>
                    </a:lnTo>
                    <a:lnTo>
                      <a:pt x="76" y="0"/>
                    </a:lnTo>
                    <a:lnTo>
                      <a:pt x="92" y="1"/>
                    </a:lnTo>
                    <a:lnTo>
                      <a:pt x="120" y="13"/>
                    </a:lnTo>
                    <a:lnTo>
                      <a:pt x="141" y="34"/>
                    </a:lnTo>
                    <a:lnTo>
                      <a:pt x="153" y="62"/>
                    </a:lnTo>
                    <a:lnTo>
                      <a:pt x="154" y="78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5" name="Freeform 144">
                <a:extLst>
                  <a:ext uri="{FF2B5EF4-FFF2-40B4-BE49-F238E27FC236}">
                    <a16:creationId xmlns:a16="http://schemas.microsoft.com/office/drawing/2014/main" id="{E6342C52-858A-40B7-995A-E2B16E597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68558" y="4798307"/>
                <a:ext cx="54389" cy="54389"/>
              </a:xfrm>
              <a:custGeom>
                <a:avLst/>
                <a:gdLst>
                  <a:gd name="T0" fmla="*/ 154 w 154"/>
                  <a:gd name="T1" fmla="*/ 76 h 154"/>
                  <a:gd name="T2" fmla="*/ 153 w 154"/>
                  <a:gd name="T3" fmla="*/ 92 h 154"/>
                  <a:gd name="T4" fmla="*/ 142 w 154"/>
                  <a:gd name="T5" fmla="*/ 120 h 154"/>
                  <a:gd name="T6" fmla="*/ 121 w 154"/>
                  <a:gd name="T7" fmla="*/ 141 h 154"/>
                  <a:gd name="T8" fmla="*/ 92 w 154"/>
                  <a:gd name="T9" fmla="*/ 152 h 154"/>
                  <a:gd name="T10" fmla="*/ 77 w 154"/>
                  <a:gd name="T11" fmla="*/ 154 h 154"/>
                  <a:gd name="T12" fmla="*/ 61 w 154"/>
                  <a:gd name="T13" fmla="*/ 152 h 154"/>
                  <a:gd name="T14" fmla="*/ 34 w 154"/>
                  <a:gd name="T15" fmla="*/ 141 h 154"/>
                  <a:gd name="T16" fmla="*/ 13 w 154"/>
                  <a:gd name="T17" fmla="*/ 120 h 154"/>
                  <a:gd name="T18" fmla="*/ 2 w 154"/>
                  <a:gd name="T19" fmla="*/ 92 h 154"/>
                  <a:gd name="T20" fmla="*/ 0 w 154"/>
                  <a:gd name="T21" fmla="*/ 76 h 154"/>
                  <a:gd name="T22" fmla="*/ 2 w 154"/>
                  <a:gd name="T23" fmla="*/ 60 h 154"/>
                  <a:gd name="T24" fmla="*/ 13 w 154"/>
                  <a:gd name="T25" fmla="*/ 33 h 154"/>
                  <a:gd name="T26" fmla="*/ 34 w 154"/>
                  <a:gd name="T27" fmla="*/ 12 h 154"/>
                  <a:gd name="T28" fmla="*/ 61 w 154"/>
                  <a:gd name="T29" fmla="*/ 1 h 154"/>
                  <a:gd name="T30" fmla="*/ 77 w 154"/>
                  <a:gd name="T31" fmla="*/ 0 h 154"/>
                  <a:gd name="T32" fmla="*/ 92 w 154"/>
                  <a:gd name="T33" fmla="*/ 1 h 154"/>
                  <a:gd name="T34" fmla="*/ 121 w 154"/>
                  <a:gd name="T35" fmla="*/ 12 h 154"/>
                  <a:gd name="T36" fmla="*/ 142 w 154"/>
                  <a:gd name="T37" fmla="*/ 33 h 154"/>
                  <a:gd name="T38" fmla="*/ 153 w 154"/>
                  <a:gd name="T39" fmla="*/ 60 h 154"/>
                  <a:gd name="T40" fmla="*/ 154 w 154"/>
                  <a:gd name="T41" fmla="*/ 76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6"/>
                    </a:moveTo>
                    <a:lnTo>
                      <a:pt x="153" y="92"/>
                    </a:lnTo>
                    <a:lnTo>
                      <a:pt x="142" y="120"/>
                    </a:lnTo>
                    <a:lnTo>
                      <a:pt x="121" y="141"/>
                    </a:lnTo>
                    <a:lnTo>
                      <a:pt x="92" y="152"/>
                    </a:lnTo>
                    <a:lnTo>
                      <a:pt x="77" y="154"/>
                    </a:lnTo>
                    <a:lnTo>
                      <a:pt x="61" y="152"/>
                    </a:lnTo>
                    <a:lnTo>
                      <a:pt x="34" y="141"/>
                    </a:lnTo>
                    <a:lnTo>
                      <a:pt x="13" y="120"/>
                    </a:lnTo>
                    <a:lnTo>
                      <a:pt x="2" y="92"/>
                    </a:lnTo>
                    <a:lnTo>
                      <a:pt x="0" y="76"/>
                    </a:lnTo>
                    <a:lnTo>
                      <a:pt x="2" y="60"/>
                    </a:lnTo>
                    <a:lnTo>
                      <a:pt x="13" y="33"/>
                    </a:lnTo>
                    <a:lnTo>
                      <a:pt x="34" y="12"/>
                    </a:lnTo>
                    <a:lnTo>
                      <a:pt x="61" y="1"/>
                    </a:lnTo>
                    <a:lnTo>
                      <a:pt x="77" y="0"/>
                    </a:lnTo>
                    <a:lnTo>
                      <a:pt x="92" y="1"/>
                    </a:lnTo>
                    <a:lnTo>
                      <a:pt x="121" y="12"/>
                    </a:lnTo>
                    <a:lnTo>
                      <a:pt x="142" y="33"/>
                    </a:lnTo>
                    <a:lnTo>
                      <a:pt x="153" y="60"/>
                    </a:lnTo>
                    <a:lnTo>
                      <a:pt x="154" y="7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6" name="Freeform 145">
                <a:extLst>
                  <a:ext uri="{FF2B5EF4-FFF2-40B4-BE49-F238E27FC236}">
                    <a16:creationId xmlns:a16="http://schemas.microsoft.com/office/drawing/2014/main" id="{5311CFCC-0AE3-48EF-B2EB-FECA991A59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02359" y="5130218"/>
                <a:ext cx="52994" cy="52994"/>
              </a:xfrm>
              <a:custGeom>
                <a:avLst/>
                <a:gdLst>
                  <a:gd name="T0" fmla="*/ 154 w 154"/>
                  <a:gd name="T1" fmla="*/ 77 h 154"/>
                  <a:gd name="T2" fmla="*/ 152 w 154"/>
                  <a:gd name="T3" fmla="*/ 93 h 154"/>
                  <a:gd name="T4" fmla="*/ 141 w 154"/>
                  <a:gd name="T5" fmla="*/ 120 h 154"/>
                  <a:gd name="T6" fmla="*/ 120 w 154"/>
                  <a:gd name="T7" fmla="*/ 141 h 154"/>
                  <a:gd name="T8" fmla="*/ 93 w 154"/>
                  <a:gd name="T9" fmla="*/ 153 h 154"/>
                  <a:gd name="T10" fmla="*/ 77 w 154"/>
                  <a:gd name="T11" fmla="*/ 154 h 154"/>
                  <a:gd name="T12" fmla="*/ 62 w 154"/>
                  <a:gd name="T13" fmla="*/ 153 h 154"/>
                  <a:gd name="T14" fmla="*/ 33 w 154"/>
                  <a:gd name="T15" fmla="*/ 141 h 154"/>
                  <a:gd name="T16" fmla="*/ 13 w 154"/>
                  <a:gd name="T17" fmla="*/ 120 h 154"/>
                  <a:gd name="T18" fmla="*/ 1 w 154"/>
                  <a:gd name="T19" fmla="*/ 93 h 154"/>
                  <a:gd name="T20" fmla="*/ 0 w 154"/>
                  <a:gd name="T21" fmla="*/ 77 h 154"/>
                  <a:gd name="T22" fmla="*/ 1 w 154"/>
                  <a:gd name="T23" fmla="*/ 62 h 154"/>
                  <a:gd name="T24" fmla="*/ 13 w 154"/>
                  <a:gd name="T25" fmla="*/ 33 h 154"/>
                  <a:gd name="T26" fmla="*/ 33 w 154"/>
                  <a:gd name="T27" fmla="*/ 13 h 154"/>
                  <a:gd name="T28" fmla="*/ 62 w 154"/>
                  <a:gd name="T29" fmla="*/ 1 h 154"/>
                  <a:gd name="T30" fmla="*/ 77 w 154"/>
                  <a:gd name="T31" fmla="*/ 0 h 154"/>
                  <a:gd name="T32" fmla="*/ 93 w 154"/>
                  <a:gd name="T33" fmla="*/ 1 h 154"/>
                  <a:gd name="T34" fmla="*/ 120 w 154"/>
                  <a:gd name="T35" fmla="*/ 13 h 154"/>
                  <a:gd name="T36" fmla="*/ 141 w 154"/>
                  <a:gd name="T37" fmla="*/ 33 h 154"/>
                  <a:gd name="T38" fmla="*/ 152 w 154"/>
                  <a:gd name="T39" fmla="*/ 62 h 154"/>
                  <a:gd name="T40" fmla="*/ 154 w 154"/>
                  <a:gd name="T41" fmla="*/ 77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54" h="154">
                    <a:moveTo>
                      <a:pt x="154" y="77"/>
                    </a:moveTo>
                    <a:lnTo>
                      <a:pt x="152" y="93"/>
                    </a:lnTo>
                    <a:lnTo>
                      <a:pt x="141" y="120"/>
                    </a:lnTo>
                    <a:lnTo>
                      <a:pt x="120" y="141"/>
                    </a:lnTo>
                    <a:lnTo>
                      <a:pt x="93" y="153"/>
                    </a:lnTo>
                    <a:lnTo>
                      <a:pt x="77" y="154"/>
                    </a:lnTo>
                    <a:lnTo>
                      <a:pt x="62" y="153"/>
                    </a:lnTo>
                    <a:lnTo>
                      <a:pt x="33" y="141"/>
                    </a:lnTo>
                    <a:lnTo>
                      <a:pt x="13" y="120"/>
                    </a:lnTo>
                    <a:lnTo>
                      <a:pt x="1" y="93"/>
                    </a:lnTo>
                    <a:lnTo>
                      <a:pt x="0" y="77"/>
                    </a:lnTo>
                    <a:lnTo>
                      <a:pt x="1" y="62"/>
                    </a:lnTo>
                    <a:lnTo>
                      <a:pt x="13" y="33"/>
                    </a:lnTo>
                    <a:lnTo>
                      <a:pt x="33" y="13"/>
                    </a:lnTo>
                    <a:lnTo>
                      <a:pt x="62" y="1"/>
                    </a:lnTo>
                    <a:lnTo>
                      <a:pt x="77" y="0"/>
                    </a:lnTo>
                    <a:lnTo>
                      <a:pt x="93" y="1"/>
                    </a:lnTo>
                    <a:lnTo>
                      <a:pt x="120" y="13"/>
                    </a:lnTo>
                    <a:lnTo>
                      <a:pt x="141" y="33"/>
                    </a:lnTo>
                    <a:lnTo>
                      <a:pt x="152" y="62"/>
                    </a:lnTo>
                    <a:lnTo>
                      <a:pt x="154" y="7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7" name="Freeform 146">
                <a:extLst>
                  <a:ext uri="{FF2B5EF4-FFF2-40B4-BE49-F238E27FC236}">
                    <a16:creationId xmlns:a16="http://schemas.microsoft.com/office/drawing/2014/main" id="{C8551CBB-D738-4CA6-A538-2EA227BEC6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3671" y="2495848"/>
                <a:ext cx="79492" cy="79492"/>
              </a:xfrm>
              <a:custGeom>
                <a:avLst/>
                <a:gdLst>
                  <a:gd name="T0" fmla="*/ 228 w 228"/>
                  <a:gd name="T1" fmla="*/ 116 h 230"/>
                  <a:gd name="T2" fmla="*/ 227 w 228"/>
                  <a:gd name="T3" fmla="*/ 139 h 230"/>
                  <a:gd name="T4" fmla="*/ 210 w 228"/>
                  <a:gd name="T5" fmla="*/ 179 h 230"/>
                  <a:gd name="T6" fmla="*/ 179 w 228"/>
                  <a:gd name="T7" fmla="*/ 210 h 230"/>
                  <a:gd name="T8" fmla="*/ 137 w 228"/>
                  <a:gd name="T9" fmla="*/ 229 h 230"/>
                  <a:gd name="T10" fmla="*/ 114 w 228"/>
                  <a:gd name="T11" fmla="*/ 230 h 230"/>
                  <a:gd name="T12" fmla="*/ 91 w 228"/>
                  <a:gd name="T13" fmla="*/ 229 h 230"/>
                  <a:gd name="T14" fmla="*/ 49 w 228"/>
                  <a:gd name="T15" fmla="*/ 210 h 230"/>
                  <a:gd name="T16" fmla="*/ 18 w 228"/>
                  <a:gd name="T17" fmla="*/ 179 h 230"/>
                  <a:gd name="T18" fmla="*/ 1 w 228"/>
                  <a:gd name="T19" fmla="*/ 139 h 230"/>
                  <a:gd name="T20" fmla="*/ 0 w 228"/>
                  <a:gd name="T21" fmla="*/ 116 h 230"/>
                  <a:gd name="T22" fmla="*/ 1 w 228"/>
                  <a:gd name="T23" fmla="*/ 92 h 230"/>
                  <a:gd name="T24" fmla="*/ 18 w 228"/>
                  <a:gd name="T25" fmla="*/ 51 h 230"/>
                  <a:gd name="T26" fmla="*/ 49 w 228"/>
                  <a:gd name="T27" fmla="*/ 20 h 230"/>
                  <a:gd name="T28" fmla="*/ 91 w 228"/>
                  <a:gd name="T29" fmla="*/ 2 h 230"/>
                  <a:gd name="T30" fmla="*/ 114 w 228"/>
                  <a:gd name="T31" fmla="*/ 0 h 230"/>
                  <a:gd name="T32" fmla="*/ 137 w 228"/>
                  <a:gd name="T33" fmla="*/ 2 h 230"/>
                  <a:gd name="T34" fmla="*/ 179 w 228"/>
                  <a:gd name="T35" fmla="*/ 20 h 230"/>
                  <a:gd name="T36" fmla="*/ 210 w 228"/>
                  <a:gd name="T37" fmla="*/ 51 h 230"/>
                  <a:gd name="T38" fmla="*/ 227 w 228"/>
                  <a:gd name="T39" fmla="*/ 92 h 230"/>
                  <a:gd name="T40" fmla="*/ 228 w 228"/>
                  <a:gd name="T41" fmla="*/ 116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28" h="230">
                    <a:moveTo>
                      <a:pt x="228" y="116"/>
                    </a:moveTo>
                    <a:lnTo>
                      <a:pt x="227" y="139"/>
                    </a:lnTo>
                    <a:lnTo>
                      <a:pt x="210" y="179"/>
                    </a:lnTo>
                    <a:lnTo>
                      <a:pt x="179" y="210"/>
                    </a:lnTo>
                    <a:lnTo>
                      <a:pt x="137" y="229"/>
                    </a:lnTo>
                    <a:lnTo>
                      <a:pt x="114" y="230"/>
                    </a:lnTo>
                    <a:lnTo>
                      <a:pt x="91" y="229"/>
                    </a:lnTo>
                    <a:lnTo>
                      <a:pt x="49" y="210"/>
                    </a:lnTo>
                    <a:lnTo>
                      <a:pt x="18" y="179"/>
                    </a:lnTo>
                    <a:lnTo>
                      <a:pt x="1" y="139"/>
                    </a:lnTo>
                    <a:lnTo>
                      <a:pt x="0" y="116"/>
                    </a:lnTo>
                    <a:lnTo>
                      <a:pt x="1" y="92"/>
                    </a:lnTo>
                    <a:lnTo>
                      <a:pt x="18" y="51"/>
                    </a:lnTo>
                    <a:lnTo>
                      <a:pt x="49" y="20"/>
                    </a:lnTo>
                    <a:lnTo>
                      <a:pt x="91" y="2"/>
                    </a:lnTo>
                    <a:lnTo>
                      <a:pt x="114" y="0"/>
                    </a:lnTo>
                    <a:lnTo>
                      <a:pt x="137" y="2"/>
                    </a:lnTo>
                    <a:lnTo>
                      <a:pt x="179" y="20"/>
                    </a:lnTo>
                    <a:lnTo>
                      <a:pt x="210" y="51"/>
                    </a:lnTo>
                    <a:lnTo>
                      <a:pt x="227" y="92"/>
                    </a:lnTo>
                    <a:lnTo>
                      <a:pt x="228" y="11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8" name="Freeform 147">
                <a:extLst>
                  <a:ext uri="{FF2B5EF4-FFF2-40B4-BE49-F238E27FC236}">
                    <a16:creationId xmlns:a16="http://schemas.microsoft.com/office/drawing/2014/main" id="{F4AF0E69-9A76-43B7-BA6D-D19712CE1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9502" y="2790105"/>
                <a:ext cx="94832" cy="96227"/>
              </a:xfrm>
              <a:custGeom>
                <a:avLst/>
                <a:gdLst>
                  <a:gd name="T0" fmla="*/ 271 w 271"/>
                  <a:gd name="T1" fmla="*/ 136 h 272"/>
                  <a:gd name="T2" fmla="*/ 269 w 271"/>
                  <a:gd name="T3" fmla="*/ 163 h 272"/>
                  <a:gd name="T4" fmla="*/ 249 w 271"/>
                  <a:gd name="T5" fmla="*/ 212 h 272"/>
                  <a:gd name="T6" fmla="*/ 212 w 271"/>
                  <a:gd name="T7" fmla="*/ 249 h 272"/>
                  <a:gd name="T8" fmla="*/ 163 w 271"/>
                  <a:gd name="T9" fmla="*/ 269 h 272"/>
                  <a:gd name="T10" fmla="*/ 136 w 271"/>
                  <a:gd name="T11" fmla="*/ 272 h 272"/>
                  <a:gd name="T12" fmla="*/ 107 w 271"/>
                  <a:gd name="T13" fmla="*/ 269 h 272"/>
                  <a:gd name="T14" fmla="*/ 58 w 271"/>
                  <a:gd name="T15" fmla="*/ 249 h 272"/>
                  <a:gd name="T16" fmla="*/ 22 w 271"/>
                  <a:gd name="T17" fmla="*/ 212 h 272"/>
                  <a:gd name="T18" fmla="*/ 1 w 271"/>
                  <a:gd name="T19" fmla="*/ 163 h 272"/>
                  <a:gd name="T20" fmla="*/ 0 w 271"/>
                  <a:gd name="T21" fmla="*/ 136 h 272"/>
                  <a:gd name="T22" fmla="*/ 1 w 271"/>
                  <a:gd name="T23" fmla="*/ 107 h 272"/>
                  <a:gd name="T24" fmla="*/ 22 w 271"/>
                  <a:gd name="T25" fmla="*/ 59 h 272"/>
                  <a:gd name="T26" fmla="*/ 58 w 271"/>
                  <a:gd name="T27" fmla="*/ 22 h 272"/>
                  <a:gd name="T28" fmla="*/ 107 w 271"/>
                  <a:gd name="T29" fmla="*/ 1 h 272"/>
                  <a:gd name="T30" fmla="*/ 136 w 271"/>
                  <a:gd name="T31" fmla="*/ 0 h 272"/>
                  <a:gd name="T32" fmla="*/ 163 w 271"/>
                  <a:gd name="T33" fmla="*/ 1 h 272"/>
                  <a:gd name="T34" fmla="*/ 212 w 271"/>
                  <a:gd name="T35" fmla="*/ 22 h 272"/>
                  <a:gd name="T36" fmla="*/ 249 w 271"/>
                  <a:gd name="T37" fmla="*/ 59 h 272"/>
                  <a:gd name="T38" fmla="*/ 269 w 271"/>
                  <a:gd name="T39" fmla="*/ 107 h 272"/>
                  <a:gd name="T40" fmla="*/ 271 w 271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2">
                    <a:moveTo>
                      <a:pt x="271" y="136"/>
                    </a:moveTo>
                    <a:lnTo>
                      <a:pt x="269" y="163"/>
                    </a:lnTo>
                    <a:lnTo>
                      <a:pt x="249" y="212"/>
                    </a:lnTo>
                    <a:lnTo>
                      <a:pt x="212" y="249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7" y="269"/>
                    </a:lnTo>
                    <a:lnTo>
                      <a:pt x="58" y="249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9"/>
                    </a:lnTo>
                    <a:lnTo>
                      <a:pt x="58" y="22"/>
                    </a:lnTo>
                    <a:lnTo>
                      <a:pt x="107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49" y="59"/>
                    </a:lnTo>
                    <a:lnTo>
                      <a:pt x="269" y="107"/>
                    </a:lnTo>
                    <a:lnTo>
                      <a:pt x="271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29" name="Freeform 148">
                <a:extLst>
                  <a:ext uri="{FF2B5EF4-FFF2-40B4-BE49-F238E27FC236}">
                    <a16:creationId xmlns:a16="http://schemas.microsoft.com/office/drawing/2014/main" id="{73527EC7-76BD-4DBC-B015-328D1AABE6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286278" y="4039653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0" name="Freeform 150">
                <a:extLst>
                  <a:ext uri="{FF2B5EF4-FFF2-40B4-BE49-F238E27FC236}">
                    <a16:creationId xmlns:a16="http://schemas.microsoft.com/office/drawing/2014/main" id="{73795846-02D4-4F7E-891D-DE4897BF49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1423" y="3106676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2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59 w 272"/>
                  <a:gd name="T15" fmla="*/ 248 h 272"/>
                  <a:gd name="T16" fmla="*/ 23 w 272"/>
                  <a:gd name="T17" fmla="*/ 212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7 h 272"/>
                  <a:gd name="T24" fmla="*/ 23 w 272"/>
                  <a:gd name="T25" fmla="*/ 59 h 272"/>
                  <a:gd name="T26" fmla="*/ 59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9"/>
                    </a:lnTo>
                    <a:lnTo>
                      <a:pt x="59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1" name="Freeform 154">
                <a:extLst>
                  <a:ext uri="{FF2B5EF4-FFF2-40B4-BE49-F238E27FC236}">
                    <a16:creationId xmlns:a16="http://schemas.microsoft.com/office/drawing/2014/main" id="{FAACD410-AA58-4A66-9012-ECABD1D4AD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71678" y="1790188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1 w 273"/>
                  <a:gd name="T3" fmla="*/ 165 h 273"/>
                  <a:gd name="T4" fmla="*/ 251 w 273"/>
                  <a:gd name="T5" fmla="*/ 213 h 273"/>
                  <a:gd name="T6" fmla="*/ 213 w 273"/>
                  <a:gd name="T7" fmla="*/ 251 h 273"/>
                  <a:gd name="T8" fmla="*/ 165 w 273"/>
                  <a:gd name="T9" fmla="*/ 271 h 273"/>
                  <a:gd name="T10" fmla="*/ 136 w 273"/>
                  <a:gd name="T11" fmla="*/ 273 h 273"/>
                  <a:gd name="T12" fmla="*/ 109 w 273"/>
                  <a:gd name="T13" fmla="*/ 271 h 273"/>
                  <a:gd name="T14" fmla="*/ 60 w 273"/>
                  <a:gd name="T15" fmla="*/ 251 h 273"/>
                  <a:gd name="T16" fmla="*/ 24 w 273"/>
                  <a:gd name="T17" fmla="*/ 213 h 273"/>
                  <a:gd name="T18" fmla="*/ 3 w 273"/>
                  <a:gd name="T19" fmla="*/ 165 h 273"/>
                  <a:gd name="T20" fmla="*/ 0 w 273"/>
                  <a:gd name="T21" fmla="*/ 137 h 273"/>
                  <a:gd name="T22" fmla="*/ 3 w 273"/>
                  <a:gd name="T23" fmla="*/ 109 h 273"/>
                  <a:gd name="T24" fmla="*/ 24 w 273"/>
                  <a:gd name="T25" fmla="*/ 60 h 273"/>
                  <a:gd name="T26" fmla="*/ 60 w 273"/>
                  <a:gd name="T27" fmla="*/ 24 h 273"/>
                  <a:gd name="T28" fmla="*/ 109 w 273"/>
                  <a:gd name="T29" fmla="*/ 3 h 273"/>
                  <a:gd name="T30" fmla="*/ 136 w 273"/>
                  <a:gd name="T31" fmla="*/ 0 h 273"/>
                  <a:gd name="T32" fmla="*/ 165 w 273"/>
                  <a:gd name="T33" fmla="*/ 3 h 273"/>
                  <a:gd name="T34" fmla="*/ 213 w 273"/>
                  <a:gd name="T35" fmla="*/ 24 h 273"/>
                  <a:gd name="T36" fmla="*/ 251 w 273"/>
                  <a:gd name="T37" fmla="*/ 60 h 273"/>
                  <a:gd name="T38" fmla="*/ 271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1" y="165"/>
                    </a:lnTo>
                    <a:lnTo>
                      <a:pt x="251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1" y="60"/>
                    </a:lnTo>
                    <a:lnTo>
                      <a:pt x="271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2" name="Freeform 155">
                <a:extLst>
                  <a:ext uri="{FF2B5EF4-FFF2-40B4-BE49-F238E27FC236}">
                    <a16:creationId xmlns:a16="http://schemas.microsoft.com/office/drawing/2014/main" id="{0FDC0900-7148-40F5-9F38-9136522857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2070" y="1526611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3" name="Freeform 156">
                <a:extLst>
                  <a:ext uri="{FF2B5EF4-FFF2-40B4-BE49-F238E27FC236}">
                    <a16:creationId xmlns:a16="http://schemas.microsoft.com/office/drawing/2014/main" id="{2B4D2019-1E7D-483E-B5A3-FBBA13C209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47641" y="2611598"/>
                <a:ext cx="94832" cy="94832"/>
              </a:xfrm>
              <a:custGeom>
                <a:avLst/>
                <a:gdLst>
                  <a:gd name="T0" fmla="*/ 272 w 272"/>
                  <a:gd name="T1" fmla="*/ 136 h 270"/>
                  <a:gd name="T2" fmla="*/ 270 w 272"/>
                  <a:gd name="T3" fmla="*/ 163 h 270"/>
                  <a:gd name="T4" fmla="*/ 250 w 272"/>
                  <a:gd name="T5" fmla="*/ 212 h 270"/>
                  <a:gd name="T6" fmla="*/ 212 w 272"/>
                  <a:gd name="T7" fmla="*/ 248 h 270"/>
                  <a:gd name="T8" fmla="*/ 164 w 272"/>
                  <a:gd name="T9" fmla="*/ 269 h 270"/>
                  <a:gd name="T10" fmla="*/ 136 w 272"/>
                  <a:gd name="T11" fmla="*/ 270 h 270"/>
                  <a:gd name="T12" fmla="*/ 108 w 272"/>
                  <a:gd name="T13" fmla="*/ 269 h 270"/>
                  <a:gd name="T14" fmla="*/ 59 w 272"/>
                  <a:gd name="T15" fmla="*/ 248 h 270"/>
                  <a:gd name="T16" fmla="*/ 23 w 272"/>
                  <a:gd name="T17" fmla="*/ 212 h 270"/>
                  <a:gd name="T18" fmla="*/ 2 w 272"/>
                  <a:gd name="T19" fmla="*/ 163 h 270"/>
                  <a:gd name="T20" fmla="*/ 0 w 272"/>
                  <a:gd name="T21" fmla="*/ 136 h 270"/>
                  <a:gd name="T22" fmla="*/ 2 w 272"/>
                  <a:gd name="T23" fmla="*/ 107 h 270"/>
                  <a:gd name="T24" fmla="*/ 23 w 272"/>
                  <a:gd name="T25" fmla="*/ 58 h 270"/>
                  <a:gd name="T26" fmla="*/ 59 w 272"/>
                  <a:gd name="T27" fmla="*/ 22 h 270"/>
                  <a:gd name="T28" fmla="*/ 108 w 272"/>
                  <a:gd name="T29" fmla="*/ 1 h 270"/>
                  <a:gd name="T30" fmla="*/ 136 w 272"/>
                  <a:gd name="T31" fmla="*/ 0 h 270"/>
                  <a:gd name="T32" fmla="*/ 164 w 272"/>
                  <a:gd name="T33" fmla="*/ 1 h 270"/>
                  <a:gd name="T34" fmla="*/ 212 w 272"/>
                  <a:gd name="T35" fmla="*/ 22 h 270"/>
                  <a:gd name="T36" fmla="*/ 250 w 272"/>
                  <a:gd name="T37" fmla="*/ 58 h 270"/>
                  <a:gd name="T38" fmla="*/ 270 w 272"/>
                  <a:gd name="T39" fmla="*/ 107 h 270"/>
                  <a:gd name="T40" fmla="*/ 272 w 272"/>
                  <a:gd name="T41" fmla="*/ 136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0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2"/>
                    </a:lnTo>
                    <a:lnTo>
                      <a:pt x="212" y="248"/>
                    </a:lnTo>
                    <a:lnTo>
                      <a:pt x="164" y="269"/>
                    </a:lnTo>
                    <a:lnTo>
                      <a:pt x="136" y="270"/>
                    </a:lnTo>
                    <a:lnTo>
                      <a:pt x="108" y="269"/>
                    </a:lnTo>
                    <a:lnTo>
                      <a:pt x="59" y="248"/>
                    </a:lnTo>
                    <a:lnTo>
                      <a:pt x="23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7"/>
                    </a:lnTo>
                    <a:lnTo>
                      <a:pt x="23" y="58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4" y="1"/>
                    </a:lnTo>
                    <a:lnTo>
                      <a:pt x="212" y="22"/>
                    </a:lnTo>
                    <a:lnTo>
                      <a:pt x="250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4" name="Freeform 157">
                <a:extLst>
                  <a:ext uri="{FF2B5EF4-FFF2-40B4-BE49-F238E27FC236}">
                    <a16:creationId xmlns:a16="http://schemas.microsoft.com/office/drawing/2014/main" id="{43E28E51-D147-4B52-8574-53ECF5C494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0881" y="202726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50 w 272"/>
                  <a:gd name="T5" fmla="*/ 213 h 272"/>
                  <a:gd name="T6" fmla="*/ 212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59 w 272"/>
                  <a:gd name="T15" fmla="*/ 249 h 272"/>
                  <a:gd name="T16" fmla="*/ 23 w 272"/>
                  <a:gd name="T17" fmla="*/ 213 h 272"/>
                  <a:gd name="T18" fmla="*/ 2 w 272"/>
                  <a:gd name="T19" fmla="*/ 163 h 272"/>
                  <a:gd name="T20" fmla="*/ 0 w 272"/>
                  <a:gd name="T21" fmla="*/ 136 h 272"/>
                  <a:gd name="T22" fmla="*/ 2 w 272"/>
                  <a:gd name="T23" fmla="*/ 108 h 272"/>
                  <a:gd name="T24" fmla="*/ 23 w 272"/>
                  <a:gd name="T25" fmla="*/ 60 h 272"/>
                  <a:gd name="T26" fmla="*/ 59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2 w 272"/>
                  <a:gd name="T35" fmla="*/ 22 h 272"/>
                  <a:gd name="T36" fmla="*/ 250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50" y="213"/>
                    </a:lnTo>
                    <a:lnTo>
                      <a:pt x="212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3" y="213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3" y="60"/>
                    </a:lnTo>
                    <a:lnTo>
                      <a:pt x="59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2" y="22"/>
                    </a:lnTo>
                    <a:lnTo>
                      <a:pt x="250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5" name="Freeform 158">
                <a:extLst>
                  <a:ext uri="{FF2B5EF4-FFF2-40B4-BE49-F238E27FC236}">
                    <a16:creationId xmlns:a16="http://schemas.microsoft.com/office/drawing/2014/main" id="{28D35F04-9347-4531-A4DA-2C4F6EF33FD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7527" y="2698062"/>
                <a:ext cx="65546" cy="66940"/>
              </a:xfrm>
              <a:custGeom>
                <a:avLst/>
                <a:gdLst>
                  <a:gd name="T0" fmla="*/ 188 w 188"/>
                  <a:gd name="T1" fmla="*/ 95 h 190"/>
                  <a:gd name="T2" fmla="*/ 186 w 188"/>
                  <a:gd name="T3" fmla="*/ 114 h 190"/>
                  <a:gd name="T4" fmla="*/ 172 w 188"/>
                  <a:gd name="T5" fmla="*/ 148 h 190"/>
                  <a:gd name="T6" fmla="*/ 147 w 188"/>
                  <a:gd name="T7" fmla="*/ 174 h 190"/>
                  <a:gd name="T8" fmla="*/ 112 w 188"/>
                  <a:gd name="T9" fmla="*/ 188 h 190"/>
                  <a:gd name="T10" fmla="*/ 94 w 188"/>
                  <a:gd name="T11" fmla="*/ 190 h 190"/>
                  <a:gd name="T12" fmla="*/ 75 w 188"/>
                  <a:gd name="T13" fmla="*/ 188 h 190"/>
                  <a:gd name="T14" fmla="*/ 41 w 188"/>
                  <a:gd name="T15" fmla="*/ 174 h 190"/>
                  <a:gd name="T16" fmla="*/ 15 w 188"/>
                  <a:gd name="T17" fmla="*/ 148 h 190"/>
                  <a:gd name="T18" fmla="*/ 1 w 188"/>
                  <a:gd name="T19" fmla="*/ 114 h 190"/>
                  <a:gd name="T20" fmla="*/ 0 w 188"/>
                  <a:gd name="T21" fmla="*/ 95 h 190"/>
                  <a:gd name="T22" fmla="*/ 1 w 188"/>
                  <a:gd name="T23" fmla="*/ 76 h 190"/>
                  <a:gd name="T24" fmla="*/ 15 w 188"/>
                  <a:gd name="T25" fmla="*/ 42 h 190"/>
                  <a:gd name="T26" fmla="*/ 41 w 188"/>
                  <a:gd name="T27" fmla="*/ 16 h 190"/>
                  <a:gd name="T28" fmla="*/ 75 w 188"/>
                  <a:gd name="T29" fmla="*/ 2 h 190"/>
                  <a:gd name="T30" fmla="*/ 94 w 188"/>
                  <a:gd name="T31" fmla="*/ 0 h 190"/>
                  <a:gd name="T32" fmla="*/ 112 w 188"/>
                  <a:gd name="T33" fmla="*/ 2 h 190"/>
                  <a:gd name="T34" fmla="*/ 147 w 188"/>
                  <a:gd name="T35" fmla="*/ 16 h 190"/>
                  <a:gd name="T36" fmla="*/ 172 w 188"/>
                  <a:gd name="T37" fmla="*/ 42 h 190"/>
                  <a:gd name="T38" fmla="*/ 186 w 188"/>
                  <a:gd name="T39" fmla="*/ 76 h 190"/>
                  <a:gd name="T40" fmla="*/ 188 w 188"/>
                  <a:gd name="T41" fmla="*/ 95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90">
                    <a:moveTo>
                      <a:pt x="188" y="95"/>
                    </a:moveTo>
                    <a:lnTo>
                      <a:pt x="186" y="114"/>
                    </a:lnTo>
                    <a:lnTo>
                      <a:pt x="172" y="148"/>
                    </a:lnTo>
                    <a:lnTo>
                      <a:pt x="147" y="174"/>
                    </a:lnTo>
                    <a:lnTo>
                      <a:pt x="112" y="188"/>
                    </a:lnTo>
                    <a:lnTo>
                      <a:pt x="94" y="190"/>
                    </a:lnTo>
                    <a:lnTo>
                      <a:pt x="75" y="188"/>
                    </a:lnTo>
                    <a:lnTo>
                      <a:pt x="41" y="174"/>
                    </a:lnTo>
                    <a:lnTo>
                      <a:pt x="15" y="148"/>
                    </a:lnTo>
                    <a:lnTo>
                      <a:pt x="1" y="114"/>
                    </a:lnTo>
                    <a:lnTo>
                      <a:pt x="0" y="95"/>
                    </a:lnTo>
                    <a:lnTo>
                      <a:pt x="1" y="76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5" y="2"/>
                    </a:lnTo>
                    <a:lnTo>
                      <a:pt x="94" y="0"/>
                    </a:lnTo>
                    <a:lnTo>
                      <a:pt x="112" y="2"/>
                    </a:lnTo>
                    <a:lnTo>
                      <a:pt x="147" y="16"/>
                    </a:lnTo>
                    <a:lnTo>
                      <a:pt x="172" y="42"/>
                    </a:lnTo>
                    <a:lnTo>
                      <a:pt x="186" y="76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6" name="Freeform 159">
                <a:extLst>
                  <a:ext uri="{FF2B5EF4-FFF2-40B4-BE49-F238E27FC236}">
                    <a16:creationId xmlns:a16="http://schemas.microsoft.com/office/drawing/2014/main" id="{B8D0256E-0B43-4689-AC29-F08E5C53693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63720" y="2303395"/>
                <a:ext cx="65546" cy="65546"/>
              </a:xfrm>
              <a:custGeom>
                <a:avLst/>
                <a:gdLst>
                  <a:gd name="T0" fmla="*/ 188 w 188"/>
                  <a:gd name="T1" fmla="*/ 95 h 188"/>
                  <a:gd name="T2" fmla="*/ 187 w 188"/>
                  <a:gd name="T3" fmla="*/ 113 h 188"/>
                  <a:gd name="T4" fmla="*/ 173 w 188"/>
                  <a:gd name="T5" fmla="*/ 148 h 188"/>
                  <a:gd name="T6" fmla="*/ 147 w 188"/>
                  <a:gd name="T7" fmla="*/ 173 h 188"/>
                  <a:gd name="T8" fmla="*/ 113 w 188"/>
                  <a:gd name="T9" fmla="*/ 187 h 188"/>
                  <a:gd name="T10" fmla="*/ 94 w 188"/>
                  <a:gd name="T11" fmla="*/ 188 h 188"/>
                  <a:gd name="T12" fmla="*/ 74 w 188"/>
                  <a:gd name="T13" fmla="*/ 187 h 188"/>
                  <a:gd name="T14" fmla="*/ 41 w 188"/>
                  <a:gd name="T15" fmla="*/ 173 h 188"/>
                  <a:gd name="T16" fmla="*/ 16 w 188"/>
                  <a:gd name="T17" fmla="*/ 148 h 188"/>
                  <a:gd name="T18" fmla="*/ 2 w 188"/>
                  <a:gd name="T19" fmla="*/ 113 h 188"/>
                  <a:gd name="T20" fmla="*/ 0 w 188"/>
                  <a:gd name="T21" fmla="*/ 95 h 188"/>
                  <a:gd name="T22" fmla="*/ 2 w 188"/>
                  <a:gd name="T23" fmla="*/ 75 h 188"/>
                  <a:gd name="T24" fmla="*/ 16 w 188"/>
                  <a:gd name="T25" fmla="*/ 42 h 188"/>
                  <a:gd name="T26" fmla="*/ 41 w 188"/>
                  <a:gd name="T27" fmla="*/ 16 h 188"/>
                  <a:gd name="T28" fmla="*/ 74 w 188"/>
                  <a:gd name="T29" fmla="*/ 2 h 188"/>
                  <a:gd name="T30" fmla="*/ 94 w 188"/>
                  <a:gd name="T31" fmla="*/ 0 h 188"/>
                  <a:gd name="T32" fmla="*/ 113 w 188"/>
                  <a:gd name="T33" fmla="*/ 2 h 188"/>
                  <a:gd name="T34" fmla="*/ 147 w 188"/>
                  <a:gd name="T35" fmla="*/ 16 h 188"/>
                  <a:gd name="T36" fmla="*/ 173 w 188"/>
                  <a:gd name="T37" fmla="*/ 42 h 188"/>
                  <a:gd name="T38" fmla="*/ 187 w 188"/>
                  <a:gd name="T39" fmla="*/ 75 h 188"/>
                  <a:gd name="T40" fmla="*/ 188 w 188"/>
                  <a:gd name="T41" fmla="*/ 95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5"/>
                    </a:moveTo>
                    <a:lnTo>
                      <a:pt x="187" y="113"/>
                    </a:lnTo>
                    <a:lnTo>
                      <a:pt x="173" y="148"/>
                    </a:lnTo>
                    <a:lnTo>
                      <a:pt x="147" y="173"/>
                    </a:lnTo>
                    <a:lnTo>
                      <a:pt x="113" y="187"/>
                    </a:lnTo>
                    <a:lnTo>
                      <a:pt x="94" y="188"/>
                    </a:lnTo>
                    <a:lnTo>
                      <a:pt x="74" y="187"/>
                    </a:lnTo>
                    <a:lnTo>
                      <a:pt x="41" y="173"/>
                    </a:lnTo>
                    <a:lnTo>
                      <a:pt x="16" y="148"/>
                    </a:lnTo>
                    <a:lnTo>
                      <a:pt x="2" y="113"/>
                    </a:lnTo>
                    <a:lnTo>
                      <a:pt x="0" y="95"/>
                    </a:lnTo>
                    <a:lnTo>
                      <a:pt x="2" y="75"/>
                    </a:lnTo>
                    <a:lnTo>
                      <a:pt x="16" y="42"/>
                    </a:lnTo>
                    <a:lnTo>
                      <a:pt x="41" y="16"/>
                    </a:lnTo>
                    <a:lnTo>
                      <a:pt x="74" y="2"/>
                    </a:lnTo>
                    <a:lnTo>
                      <a:pt x="94" y="0"/>
                    </a:lnTo>
                    <a:lnTo>
                      <a:pt x="113" y="2"/>
                    </a:lnTo>
                    <a:lnTo>
                      <a:pt x="147" y="16"/>
                    </a:lnTo>
                    <a:lnTo>
                      <a:pt x="173" y="42"/>
                    </a:lnTo>
                    <a:lnTo>
                      <a:pt x="187" y="75"/>
                    </a:lnTo>
                    <a:lnTo>
                      <a:pt x="188" y="95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7" name="Freeform 160">
                <a:extLst>
                  <a:ext uri="{FF2B5EF4-FFF2-40B4-BE49-F238E27FC236}">
                    <a16:creationId xmlns:a16="http://schemas.microsoft.com/office/drawing/2014/main" id="{136D00A7-543F-409C-8C58-27D382627B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9191" y="1381574"/>
                <a:ext cx="94832" cy="94832"/>
              </a:xfrm>
              <a:custGeom>
                <a:avLst/>
                <a:gdLst>
                  <a:gd name="T0" fmla="*/ 271 w 271"/>
                  <a:gd name="T1" fmla="*/ 137 h 273"/>
                  <a:gd name="T2" fmla="*/ 270 w 271"/>
                  <a:gd name="T3" fmla="*/ 164 h 273"/>
                  <a:gd name="T4" fmla="*/ 249 w 271"/>
                  <a:gd name="T5" fmla="*/ 213 h 273"/>
                  <a:gd name="T6" fmla="*/ 213 w 271"/>
                  <a:gd name="T7" fmla="*/ 249 h 273"/>
                  <a:gd name="T8" fmla="*/ 164 w 271"/>
                  <a:gd name="T9" fmla="*/ 270 h 273"/>
                  <a:gd name="T10" fmla="*/ 136 w 271"/>
                  <a:gd name="T11" fmla="*/ 273 h 273"/>
                  <a:gd name="T12" fmla="*/ 108 w 271"/>
                  <a:gd name="T13" fmla="*/ 270 h 273"/>
                  <a:gd name="T14" fmla="*/ 59 w 271"/>
                  <a:gd name="T15" fmla="*/ 249 h 273"/>
                  <a:gd name="T16" fmla="*/ 22 w 271"/>
                  <a:gd name="T17" fmla="*/ 213 h 273"/>
                  <a:gd name="T18" fmla="*/ 2 w 271"/>
                  <a:gd name="T19" fmla="*/ 164 h 273"/>
                  <a:gd name="T20" fmla="*/ 0 w 271"/>
                  <a:gd name="T21" fmla="*/ 137 h 273"/>
                  <a:gd name="T22" fmla="*/ 2 w 271"/>
                  <a:gd name="T23" fmla="*/ 108 h 273"/>
                  <a:gd name="T24" fmla="*/ 22 w 271"/>
                  <a:gd name="T25" fmla="*/ 60 h 273"/>
                  <a:gd name="T26" fmla="*/ 59 w 271"/>
                  <a:gd name="T27" fmla="*/ 23 h 273"/>
                  <a:gd name="T28" fmla="*/ 108 w 271"/>
                  <a:gd name="T29" fmla="*/ 2 h 273"/>
                  <a:gd name="T30" fmla="*/ 136 w 271"/>
                  <a:gd name="T31" fmla="*/ 0 h 273"/>
                  <a:gd name="T32" fmla="*/ 164 w 271"/>
                  <a:gd name="T33" fmla="*/ 2 h 273"/>
                  <a:gd name="T34" fmla="*/ 213 w 271"/>
                  <a:gd name="T35" fmla="*/ 23 h 273"/>
                  <a:gd name="T36" fmla="*/ 249 w 271"/>
                  <a:gd name="T37" fmla="*/ 60 h 273"/>
                  <a:gd name="T38" fmla="*/ 270 w 271"/>
                  <a:gd name="T39" fmla="*/ 108 h 273"/>
                  <a:gd name="T40" fmla="*/ 271 w 271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1" h="273">
                    <a:moveTo>
                      <a:pt x="271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4" y="270"/>
                    </a:lnTo>
                    <a:lnTo>
                      <a:pt x="136" y="273"/>
                    </a:lnTo>
                    <a:lnTo>
                      <a:pt x="108" y="270"/>
                    </a:lnTo>
                    <a:lnTo>
                      <a:pt x="59" y="249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8"/>
                    </a:lnTo>
                    <a:lnTo>
                      <a:pt x="22" y="60"/>
                    </a:lnTo>
                    <a:lnTo>
                      <a:pt x="59" y="23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4" y="2"/>
                    </a:lnTo>
                    <a:lnTo>
                      <a:pt x="213" y="23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1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8" name="Freeform 162">
                <a:extLst>
                  <a:ext uri="{FF2B5EF4-FFF2-40B4-BE49-F238E27FC236}">
                    <a16:creationId xmlns:a16="http://schemas.microsoft.com/office/drawing/2014/main" id="{027D292B-F496-4F8D-8EDF-943CD1C320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2654" y="1900360"/>
                <a:ext cx="94832" cy="94832"/>
              </a:xfrm>
              <a:custGeom>
                <a:avLst/>
                <a:gdLst>
                  <a:gd name="T0" fmla="*/ 272 w 272"/>
                  <a:gd name="T1" fmla="*/ 137 h 273"/>
                  <a:gd name="T2" fmla="*/ 271 w 272"/>
                  <a:gd name="T3" fmla="*/ 165 h 273"/>
                  <a:gd name="T4" fmla="*/ 250 w 272"/>
                  <a:gd name="T5" fmla="*/ 213 h 273"/>
                  <a:gd name="T6" fmla="*/ 213 w 272"/>
                  <a:gd name="T7" fmla="*/ 251 h 273"/>
                  <a:gd name="T8" fmla="*/ 165 w 272"/>
                  <a:gd name="T9" fmla="*/ 271 h 273"/>
                  <a:gd name="T10" fmla="*/ 136 w 272"/>
                  <a:gd name="T11" fmla="*/ 273 h 273"/>
                  <a:gd name="T12" fmla="*/ 109 w 272"/>
                  <a:gd name="T13" fmla="*/ 271 h 273"/>
                  <a:gd name="T14" fmla="*/ 60 w 272"/>
                  <a:gd name="T15" fmla="*/ 251 h 273"/>
                  <a:gd name="T16" fmla="*/ 24 w 272"/>
                  <a:gd name="T17" fmla="*/ 213 h 273"/>
                  <a:gd name="T18" fmla="*/ 3 w 272"/>
                  <a:gd name="T19" fmla="*/ 165 h 273"/>
                  <a:gd name="T20" fmla="*/ 0 w 272"/>
                  <a:gd name="T21" fmla="*/ 137 h 273"/>
                  <a:gd name="T22" fmla="*/ 3 w 272"/>
                  <a:gd name="T23" fmla="*/ 109 h 273"/>
                  <a:gd name="T24" fmla="*/ 24 w 272"/>
                  <a:gd name="T25" fmla="*/ 60 h 273"/>
                  <a:gd name="T26" fmla="*/ 60 w 272"/>
                  <a:gd name="T27" fmla="*/ 24 h 273"/>
                  <a:gd name="T28" fmla="*/ 109 w 272"/>
                  <a:gd name="T29" fmla="*/ 3 h 273"/>
                  <a:gd name="T30" fmla="*/ 136 w 272"/>
                  <a:gd name="T31" fmla="*/ 0 h 273"/>
                  <a:gd name="T32" fmla="*/ 165 w 272"/>
                  <a:gd name="T33" fmla="*/ 3 h 273"/>
                  <a:gd name="T34" fmla="*/ 213 w 272"/>
                  <a:gd name="T35" fmla="*/ 24 h 273"/>
                  <a:gd name="T36" fmla="*/ 250 w 272"/>
                  <a:gd name="T37" fmla="*/ 60 h 273"/>
                  <a:gd name="T38" fmla="*/ 271 w 272"/>
                  <a:gd name="T39" fmla="*/ 109 h 273"/>
                  <a:gd name="T40" fmla="*/ 272 w 272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3">
                    <a:moveTo>
                      <a:pt x="272" y="137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3" y="251"/>
                    </a:lnTo>
                    <a:lnTo>
                      <a:pt x="165" y="271"/>
                    </a:lnTo>
                    <a:lnTo>
                      <a:pt x="136" y="273"/>
                    </a:lnTo>
                    <a:lnTo>
                      <a:pt x="109" y="271"/>
                    </a:lnTo>
                    <a:lnTo>
                      <a:pt x="60" y="251"/>
                    </a:lnTo>
                    <a:lnTo>
                      <a:pt x="24" y="213"/>
                    </a:lnTo>
                    <a:lnTo>
                      <a:pt x="3" y="165"/>
                    </a:lnTo>
                    <a:lnTo>
                      <a:pt x="0" y="137"/>
                    </a:lnTo>
                    <a:lnTo>
                      <a:pt x="3" y="109"/>
                    </a:lnTo>
                    <a:lnTo>
                      <a:pt x="24" y="60"/>
                    </a:lnTo>
                    <a:lnTo>
                      <a:pt x="60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5" y="3"/>
                    </a:lnTo>
                    <a:lnTo>
                      <a:pt x="213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39" name="Freeform 163">
                <a:extLst>
                  <a:ext uri="{FF2B5EF4-FFF2-40B4-BE49-F238E27FC236}">
                    <a16:creationId xmlns:a16="http://schemas.microsoft.com/office/drawing/2014/main" id="{56122835-2000-4BF6-BCDF-9D98874B20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3556" y="2836127"/>
                <a:ext cx="94832" cy="94832"/>
              </a:xfrm>
              <a:custGeom>
                <a:avLst/>
                <a:gdLst>
                  <a:gd name="T0" fmla="*/ 273 w 273"/>
                  <a:gd name="T1" fmla="*/ 137 h 273"/>
                  <a:gd name="T2" fmla="*/ 270 w 273"/>
                  <a:gd name="T3" fmla="*/ 164 h 273"/>
                  <a:gd name="T4" fmla="*/ 249 w 273"/>
                  <a:gd name="T5" fmla="*/ 213 h 273"/>
                  <a:gd name="T6" fmla="*/ 213 w 273"/>
                  <a:gd name="T7" fmla="*/ 251 h 273"/>
                  <a:gd name="T8" fmla="*/ 164 w 273"/>
                  <a:gd name="T9" fmla="*/ 270 h 273"/>
                  <a:gd name="T10" fmla="*/ 137 w 273"/>
                  <a:gd name="T11" fmla="*/ 273 h 273"/>
                  <a:gd name="T12" fmla="*/ 108 w 273"/>
                  <a:gd name="T13" fmla="*/ 270 h 273"/>
                  <a:gd name="T14" fmla="*/ 60 w 273"/>
                  <a:gd name="T15" fmla="*/ 251 h 273"/>
                  <a:gd name="T16" fmla="*/ 22 w 273"/>
                  <a:gd name="T17" fmla="*/ 213 h 273"/>
                  <a:gd name="T18" fmla="*/ 2 w 273"/>
                  <a:gd name="T19" fmla="*/ 164 h 273"/>
                  <a:gd name="T20" fmla="*/ 0 w 273"/>
                  <a:gd name="T21" fmla="*/ 137 h 273"/>
                  <a:gd name="T22" fmla="*/ 2 w 273"/>
                  <a:gd name="T23" fmla="*/ 109 h 273"/>
                  <a:gd name="T24" fmla="*/ 22 w 273"/>
                  <a:gd name="T25" fmla="*/ 60 h 273"/>
                  <a:gd name="T26" fmla="*/ 60 w 273"/>
                  <a:gd name="T27" fmla="*/ 22 h 273"/>
                  <a:gd name="T28" fmla="*/ 108 w 273"/>
                  <a:gd name="T29" fmla="*/ 3 h 273"/>
                  <a:gd name="T30" fmla="*/ 137 w 273"/>
                  <a:gd name="T31" fmla="*/ 0 h 273"/>
                  <a:gd name="T32" fmla="*/ 164 w 273"/>
                  <a:gd name="T33" fmla="*/ 3 h 273"/>
                  <a:gd name="T34" fmla="*/ 213 w 273"/>
                  <a:gd name="T35" fmla="*/ 22 h 273"/>
                  <a:gd name="T36" fmla="*/ 249 w 273"/>
                  <a:gd name="T37" fmla="*/ 60 h 273"/>
                  <a:gd name="T38" fmla="*/ 270 w 273"/>
                  <a:gd name="T39" fmla="*/ 109 h 273"/>
                  <a:gd name="T40" fmla="*/ 273 w 273"/>
                  <a:gd name="T41" fmla="*/ 13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3">
                    <a:moveTo>
                      <a:pt x="273" y="137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1"/>
                    </a:lnTo>
                    <a:lnTo>
                      <a:pt x="164" y="270"/>
                    </a:lnTo>
                    <a:lnTo>
                      <a:pt x="137" y="273"/>
                    </a:lnTo>
                    <a:lnTo>
                      <a:pt x="108" y="270"/>
                    </a:lnTo>
                    <a:lnTo>
                      <a:pt x="60" y="251"/>
                    </a:lnTo>
                    <a:lnTo>
                      <a:pt x="22" y="213"/>
                    </a:lnTo>
                    <a:lnTo>
                      <a:pt x="2" y="164"/>
                    </a:lnTo>
                    <a:lnTo>
                      <a:pt x="0" y="137"/>
                    </a:lnTo>
                    <a:lnTo>
                      <a:pt x="2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3"/>
                    </a:lnTo>
                    <a:lnTo>
                      <a:pt x="137" y="0"/>
                    </a:lnTo>
                    <a:lnTo>
                      <a:pt x="164" y="3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3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0" name="Freeform 164">
                <a:extLst>
                  <a:ext uri="{FF2B5EF4-FFF2-40B4-BE49-F238E27FC236}">
                    <a16:creationId xmlns:a16="http://schemas.microsoft.com/office/drawing/2014/main" id="{44ECEC80-AC93-4BD0-A9C8-6335694F20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80948" y="289469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1" name="Freeform 165">
                <a:extLst>
                  <a:ext uri="{FF2B5EF4-FFF2-40B4-BE49-F238E27FC236}">
                    <a16:creationId xmlns:a16="http://schemas.microsoft.com/office/drawing/2014/main" id="{CF75DDF1-0290-40CF-A5F5-EABE0B429C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23360" y="3398144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0 h 272"/>
                  <a:gd name="T10" fmla="*/ 137 w 273"/>
                  <a:gd name="T11" fmla="*/ 272 h 272"/>
                  <a:gd name="T12" fmla="*/ 109 w 273"/>
                  <a:gd name="T13" fmla="*/ 270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7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7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7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2" name="Freeform 166">
                <a:extLst>
                  <a:ext uri="{FF2B5EF4-FFF2-40B4-BE49-F238E27FC236}">
                    <a16:creationId xmlns:a16="http://schemas.microsoft.com/office/drawing/2014/main" id="{C37D753C-2728-496E-8ABB-3D78C7AAA6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27871" y="427952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2 h 272"/>
                  <a:gd name="T6" fmla="*/ 213 w 272"/>
                  <a:gd name="T7" fmla="*/ 248 h 272"/>
                  <a:gd name="T8" fmla="*/ 163 w 272"/>
                  <a:gd name="T9" fmla="*/ 269 h 272"/>
                  <a:gd name="T10" fmla="*/ 136 w 272"/>
                  <a:gd name="T11" fmla="*/ 272 h 272"/>
                  <a:gd name="T12" fmla="*/ 108 w 272"/>
                  <a:gd name="T13" fmla="*/ 269 h 272"/>
                  <a:gd name="T14" fmla="*/ 60 w 272"/>
                  <a:gd name="T15" fmla="*/ 248 h 272"/>
                  <a:gd name="T16" fmla="*/ 22 w 272"/>
                  <a:gd name="T17" fmla="*/ 212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7 h 272"/>
                  <a:gd name="T24" fmla="*/ 22 w 272"/>
                  <a:gd name="T25" fmla="*/ 58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58 h 272"/>
                  <a:gd name="T38" fmla="*/ 270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3" y="269"/>
                    </a:lnTo>
                    <a:lnTo>
                      <a:pt x="136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7"/>
                    </a:lnTo>
                    <a:lnTo>
                      <a:pt x="22" y="58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58"/>
                    </a:lnTo>
                    <a:lnTo>
                      <a:pt x="270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3" name="Freeform 167">
                <a:extLst>
                  <a:ext uri="{FF2B5EF4-FFF2-40B4-BE49-F238E27FC236}">
                    <a16:creationId xmlns:a16="http://schemas.microsoft.com/office/drawing/2014/main" id="{1170AFB2-EC90-40DC-A5D3-D738557AA9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0430" y="4607249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4 h 272"/>
                  <a:gd name="T4" fmla="*/ 250 w 272"/>
                  <a:gd name="T5" fmla="*/ 212 h 272"/>
                  <a:gd name="T6" fmla="*/ 213 w 272"/>
                  <a:gd name="T7" fmla="*/ 250 h 272"/>
                  <a:gd name="T8" fmla="*/ 165 w 272"/>
                  <a:gd name="T9" fmla="*/ 270 h 272"/>
                  <a:gd name="T10" fmla="*/ 136 w 272"/>
                  <a:gd name="T11" fmla="*/ 272 h 272"/>
                  <a:gd name="T12" fmla="*/ 109 w 272"/>
                  <a:gd name="T13" fmla="*/ 270 h 272"/>
                  <a:gd name="T14" fmla="*/ 60 w 272"/>
                  <a:gd name="T15" fmla="*/ 250 h 272"/>
                  <a:gd name="T16" fmla="*/ 23 w 272"/>
                  <a:gd name="T17" fmla="*/ 212 h 272"/>
                  <a:gd name="T18" fmla="*/ 3 w 272"/>
                  <a:gd name="T19" fmla="*/ 164 h 272"/>
                  <a:gd name="T20" fmla="*/ 0 w 272"/>
                  <a:gd name="T21" fmla="*/ 136 h 272"/>
                  <a:gd name="T22" fmla="*/ 3 w 272"/>
                  <a:gd name="T23" fmla="*/ 108 h 272"/>
                  <a:gd name="T24" fmla="*/ 23 w 272"/>
                  <a:gd name="T25" fmla="*/ 59 h 272"/>
                  <a:gd name="T26" fmla="*/ 60 w 272"/>
                  <a:gd name="T27" fmla="*/ 23 h 272"/>
                  <a:gd name="T28" fmla="*/ 109 w 272"/>
                  <a:gd name="T29" fmla="*/ 2 h 272"/>
                  <a:gd name="T30" fmla="*/ 136 w 272"/>
                  <a:gd name="T31" fmla="*/ 0 h 272"/>
                  <a:gd name="T32" fmla="*/ 165 w 272"/>
                  <a:gd name="T33" fmla="*/ 2 h 272"/>
                  <a:gd name="T34" fmla="*/ 213 w 272"/>
                  <a:gd name="T35" fmla="*/ 23 h 272"/>
                  <a:gd name="T36" fmla="*/ 250 w 272"/>
                  <a:gd name="T37" fmla="*/ 59 h 272"/>
                  <a:gd name="T38" fmla="*/ 271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4"/>
                    </a:lnTo>
                    <a:lnTo>
                      <a:pt x="250" y="212"/>
                    </a:lnTo>
                    <a:lnTo>
                      <a:pt x="213" y="250"/>
                    </a:lnTo>
                    <a:lnTo>
                      <a:pt x="165" y="270"/>
                    </a:lnTo>
                    <a:lnTo>
                      <a:pt x="136" y="272"/>
                    </a:lnTo>
                    <a:lnTo>
                      <a:pt x="109" y="270"/>
                    </a:lnTo>
                    <a:lnTo>
                      <a:pt x="60" y="250"/>
                    </a:lnTo>
                    <a:lnTo>
                      <a:pt x="23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3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4" name="Freeform 168">
                <a:extLst>
                  <a:ext uri="{FF2B5EF4-FFF2-40B4-BE49-F238E27FC236}">
                    <a16:creationId xmlns:a16="http://schemas.microsoft.com/office/drawing/2014/main" id="{3CD0B784-09DC-40AE-A1E5-76F348012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14828" y="439387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5" name="Freeform 169">
                <a:extLst>
                  <a:ext uri="{FF2B5EF4-FFF2-40B4-BE49-F238E27FC236}">
                    <a16:creationId xmlns:a16="http://schemas.microsoft.com/office/drawing/2014/main" id="{6D93E4B9-7473-4087-B3F0-7949F66108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66591" y="4194452"/>
                <a:ext cx="132486" cy="131091"/>
              </a:xfrm>
              <a:custGeom>
                <a:avLst/>
                <a:gdLst>
                  <a:gd name="T0" fmla="*/ 377 w 377"/>
                  <a:gd name="T1" fmla="*/ 190 h 379"/>
                  <a:gd name="T2" fmla="*/ 377 w 377"/>
                  <a:gd name="T3" fmla="*/ 209 h 379"/>
                  <a:gd name="T4" fmla="*/ 369 w 377"/>
                  <a:gd name="T5" fmla="*/ 245 h 379"/>
                  <a:gd name="T6" fmla="*/ 355 w 377"/>
                  <a:gd name="T7" fmla="*/ 279 h 379"/>
                  <a:gd name="T8" fmla="*/ 334 w 377"/>
                  <a:gd name="T9" fmla="*/ 310 h 379"/>
                  <a:gd name="T10" fmla="*/ 308 w 377"/>
                  <a:gd name="T11" fmla="*/ 335 h 379"/>
                  <a:gd name="T12" fmla="*/ 279 w 377"/>
                  <a:gd name="T13" fmla="*/ 355 h 379"/>
                  <a:gd name="T14" fmla="*/ 245 w 377"/>
                  <a:gd name="T15" fmla="*/ 370 h 379"/>
                  <a:gd name="T16" fmla="*/ 207 w 377"/>
                  <a:gd name="T17" fmla="*/ 377 h 379"/>
                  <a:gd name="T18" fmla="*/ 188 w 377"/>
                  <a:gd name="T19" fmla="*/ 379 h 379"/>
                  <a:gd name="T20" fmla="*/ 168 w 377"/>
                  <a:gd name="T21" fmla="*/ 377 h 379"/>
                  <a:gd name="T22" fmla="*/ 132 w 377"/>
                  <a:gd name="T23" fmla="*/ 370 h 379"/>
                  <a:gd name="T24" fmla="*/ 98 w 377"/>
                  <a:gd name="T25" fmla="*/ 355 h 379"/>
                  <a:gd name="T26" fmla="*/ 69 w 377"/>
                  <a:gd name="T27" fmla="*/ 335 h 379"/>
                  <a:gd name="T28" fmla="*/ 43 w 377"/>
                  <a:gd name="T29" fmla="*/ 310 h 379"/>
                  <a:gd name="T30" fmla="*/ 22 w 377"/>
                  <a:gd name="T31" fmla="*/ 279 h 379"/>
                  <a:gd name="T32" fmla="*/ 8 w 377"/>
                  <a:gd name="T33" fmla="*/ 245 h 379"/>
                  <a:gd name="T34" fmla="*/ 0 w 377"/>
                  <a:gd name="T35" fmla="*/ 209 h 379"/>
                  <a:gd name="T36" fmla="*/ 0 w 377"/>
                  <a:gd name="T37" fmla="*/ 190 h 379"/>
                  <a:gd name="T38" fmla="*/ 0 w 377"/>
                  <a:gd name="T39" fmla="*/ 170 h 379"/>
                  <a:gd name="T40" fmla="*/ 8 w 377"/>
                  <a:gd name="T41" fmla="*/ 133 h 379"/>
                  <a:gd name="T42" fmla="*/ 22 w 377"/>
                  <a:gd name="T43" fmla="*/ 99 h 379"/>
                  <a:gd name="T44" fmla="*/ 43 w 377"/>
                  <a:gd name="T45" fmla="*/ 69 h 379"/>
                  <a:gd name="T46" fmla="*/ 69 w 377"/>
                  <a:gd name="T47" fmla="*/ 43 h 379"/>
                  <a:gd name="T48" fmla="*/ 98 w 377"/>
                  <a:gd name="T49" fmla="*/ 24 h 379"/>
                  <a:gd name="T50" fmla="*/ 132 w 377"/>
                  <a:gd name="T51" fmla="*/ 8 h 379"/>
                  <a:gd name="T52" fmla="*/ 168 w 377"/>
                  <a:gd name="T53" fmla="*/ 2 h 379"/>
                  <a:gd name="T54" fmla="*/ 188 w 377"/>
                  <a:gd name="T55" fmla="*/ 0 h 379"/>
                  <a:gd name="T56" fmla="*/ 207 w 377"/>
                  <a:gd name="T57" fmla="*/ 2 h 379"/>
                  <a:gd name="T58" fmla="*/ 245 w 377"/>
                  <a:gd name="T59" fmla="*/ 8 h 379"/>
                  <a:gd name="T60" fmla="*/ 279 w 377"/>
                  <a:gd name="T61" fmla="*/ 24 h 379"/>
                  <a:gd name="T62" fmla="*/ 308 w 377"/>
                  <a:gd name="T63" fmla="*/ 43 h 379"/>
                  <a:gd name="T64" fmla="*/ 334 w 377"/>
                  <a:gd name="T65" fmla="*/ 69 h 379"/>
                  <a:gd name="T66" fmla="*/ 355 w 377"/>
                  <a:gd name="T67" fmla="*/ 99 h 379"/>
                  <a:gd name="T68" fmla="*/ 369 w 377"/>
                  <a:gd name="T69" fmla="*/ 133 h 379"/>
                  <a:gd name="T70" fmla="*/ 377 w 377"/>
                  <a:gd name="T71" fmla="*/ 170 h 379"/>
                  <a:gd name="T72" fmla="*/ 377 w 377"/>
                  <a:gd name="T73" fmla="*/ 190 h 3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377" h="379">
                    <a:moveTo>
                      <a:pt x="377" y="190"/>
                    </a:moveTo>
                    <a:lnTo>
                      <a:pt x="377" y="209"/>
                    </a:lnTo>
                    <a:lnTo>
                      <a:pt x="369" y="245"/>
                    </a:lnTo>
                    <a:lnTo>
                      <a:pt x="355" y="279"/>
                    </a:lnTo>
                    <a:lnTo>
                      <a:pt x="334" y="310"/>
                    </a:lnTo>
                    <a:lnTo>
                      <a:pt x="308" y="335"/>
                    </a:lnTo>
                    <a:lnTo>
                      <a:pt x="279" y="355"/>
                    </a:lnTo>
                    <a:lnTo>
                      <a:pt x="245" y="370"/>
                    </a:lnTo>
                    <a:lnTo>
                      <a:pt x="207" y="377"/>
                    </a:lnTo>
                    <a:lnTo>
                      <a:pt x="188" y="379"/>
                    </a:lnTo>
                    <a:lnTo>
                      <a:pt x="168" y="377"/>
                    </a:lnTo>
                    <a:lnTo>
                      <a:pt x="132" y="370"/>
                    </a:lnTo>
                    <a:lnTo>
                      <a:pt x="98" y="355"/>
                    </a:lnTo>
                    <a:lnTo>
                      <a:pt x="69" y="335"/>
                    </a:lnTo>
                    <a:lnTo>
                      <a:pt x="43" y="310"/>
                    </a:lnTo>
                    <a:lnTo>
                      <a:pt x="22" y="279"/>
                    </a:lnTo>
                    <a:lnTo>
                      <a:pt x="8" y="245"/>
                    </a:lnTo>
                    <a:lnTo>
                      <a:pt x="0" y="209"/>
                    </a:lnTo>
                    <a:lnTo>
                      <a:pt x="0" y="190"/>
                    </a:lnTo>
                    <a:lnTo>
                      <a:pt x="0" y="170"/>
                    </a:lnTo>
                    <a:lnTo>
                      <a:pt x="8" y="133"/>
                    </a:lnTo>
                    <a:lnTo>
                      <a:pt x="22" y="99"/>
                    </a:lnTo>
                    <a:lnTo>
                      <a:pt x="43" y="69"/>
                    </a:lnTo>
                    <a:lnTo>
                      <a:pt x="69" y="43"/>
                    </a:lnTo>
                    <a:lnTo>
                      <a:pt x="98" y="24"/>
                    </a:lnTo>
                    <a:lnTo>
                      <a:pt x="132" y="8"/>
                    </a:lnTo>
                    <a:lnTo>
                      <a:pt x="168" y="2"/>
                    </a:lnTo>
                    <a:lnTo>
                      <a:pt x="188" y="0"/>
                    </a:lnTo>
                    <a:lnTo>
                      <a:pt x="207" y="2"/>
                    </a:lnTo>
                    <a:lnTo>
                      <a:pt x="245" y="8"/>
                    </a:lnTo>
                    <a:lnTo>
                      <a:pt x="279" y="24"/>
                    </a:lnTo>
                    <a:lnTo>
                      <a:pt x="308" y="43"/>
                    </a:lnTo>
                    <a:lnTo>
                      <a:pt x="334" y="69"/>
                    </a:lnTo>
                    <a:lnTo>
                      <a:pt x="355" y="99"/>
                    </a:lnTo>
                    <a:lnTo>
                      <a:pt x="369" y="133"/>
                    </a:lnTo>
                    <a:lnTo>
                      <a:pt x="377" y="170"/>
                    </a:lnTo>
                    <a:lnTo>
                      <a:pt x="377" y="19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6" name="Freeform 170">
                <a:extLst>
                  <a:ext uri="{FF2B5EF4-FFF2-40B4-BE49-F238E27FC236}">
                    <a16:creationId xmlns:a16="http://schemas.microsoft.com/office/drawing/2014/main" id="{44B91FA6-B8D3-472C-AC14-5BAADF568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70037" y="3671483"/>
                <a:ext cx="65546" cy="65546"/>
              </a:xfrm>
              <a:custGeom>
                <a:avLst/>
                <a:gdLst>
                  <a:gd name="T0" fmla="*/ 189 w 189"/>
                  <a:gd name="T1" fmla="*/ 94 h 188"/>
                  <a:gd name="T2" fmla="*/ 188 w 189"/>
                  <a:gd name="T3" fmla="*/ 114 h 188"/>
                  <a:gd name="T4" fmla="*/ 174 w 189"/>
                  <a:gd name="T5" fmla="*/ 147 h 188"/>
                  <a:gd name="T6" fmla="*/ 148 w 189"/>
                  <a:gd name="T7" fmla="*/ 172 h 188"/>
                  <a:gd name="T8" fmla="*/ 114 w 189"/>
                  <a:gd name="T9" fmla="*/ 186 h 188"/>
                  <a:gd name="T10" fmla="*/ 95 w 189"/>
                  <a:gd name="T11" fmla="*/ 188 h 188"/>
                  <a:gd name="T12" fmla="*/ 75 w 189"/>
                  <a:gd name="T13" fmla="*/ 186 h 188"/>
                  <a:gd name="T14" fmla="*/ 42 w 189"/>
                  <a:gd name="T15" fmla="*/ 172 h 188"/>
                  <a:gd name="T16" fmla="*/ 16 w 189"/>
                  <a:gd name="T17" fmla="*/ 147 h 188"/>
                  <a:gd name="T18" fmla="*/ 1 w 189"/>
                  <a:gd name="T19" fmla="*/ 114 h 188"/>
                  <a:gd name="T20" fmla="*/ 0 w 189"/>
                  <a:gd name="T21" fmla="*/ 94 h 188"/>
                  <a:gd name="T22" fmla="*/ 1 w 189"/>
                  <a:gd name="T23" fmla="*/ 75 h 188"/>
                  <a:gd name="T24" fmla="*/ 16 w 189"/>
                  <a:gd name="T25" fmla="*/ 41 h 188"/>
                  <a:gd name="T26" fmla="*/ 42 w 189"/>
                  <a:gd name="T27" fmla="*/ 15 h 188"/>
                  <a:gd name="T28" fmla="*/ 75 w 189"/>
                  <a:gd name="T29" fmla="*/ 1 h 188"/>
                  <a:gd name="T30" fmla="*/ 95 w 189"/>
                  <a:gd name="T31" fmla="*/ 0 h 188"/>
                  <a:gd name="T32" fmla="*/ 114 w 189"/>
                  <a:gd name="T33" fmla="*/ 1 h 188"/>
                  <a:gd name="T34" fmla="*/ 148 w 189"/>
                  <a:gd name="T35" fmla="*/ 15 h 188"/>
                  <a:gd name="T36" fmla="*/ 174 w 189"/>
                  <a:gd name="T37" fmla="*/ 41 h 188"/>
                  <a:gd name="T38" fmla="*/ 188 w 189"/>
                  <a:gd name="T39" fmla="*/ 75 h 188"/>
                  <a:gd name="T40" fmla="*/ 189 w 189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9" h="188">
                    <a:moveTo>
                      <a:pt x="189" y="94"/>
                    </a:moveTo>
                    <a:lnTo>
                      <a:pt x="188" y="114"/>
                    </a:lnTo>
                    <a:lnTo>
                      <a:pt x="174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1" y="114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4" y="41"/>
                    </a:lnTo>
                    <a:lnTo>
                      <a:pt x="188" y="75"/>
                    </a:lnTo>
                    <a:lnTo>
                      <a:pt x="189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7" name="Freeform 171">
                <a:extLst>
                  <a:ext uri="{FF2B5EF4-FFF2-40B4-BE49-F238E27FC236}">
                    <a16:creationId xmlns:a16="http://schemas.microsoft.com/office/drawing/2014/main" id="{388C34F0-BF35-47F5-9617-EE5F7DDDA2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67658" y="3382804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3 h 188"/>
                  <a:gd name="T4" fmla="*/ 172 w 188"/>
                  <a:gd name="T5" fmla="*/ 146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1 w 188"/>
                  <a:gd name="T15" fmla="*/ 172 h 188"/>
                  <a:gd name="T16" fmla="*/ 16 w 188"/>
                  <a:gd name="T17" fmla="*/ 146 h 188"/>
                  <a:gd name="T18" fmla="*/ 1 w 188"/>
                  <a:gd name="T19" fmla="*/ 113 h 188"/>
                  <a:gd name="T20" fmla="*/ 0 w 188"/>
                  <a:gd name="T21" fmla="*/ 94 h 188"/>
                  <a:gd name="T22" fmla="*/ 1 w 188"/>
                  <a:gd name="T23" fmla="*/ 75 h 188"/>
                  <a:gd name="T24" fmla="*/ 16 w 188"/>
                  <a:gd name="T25" fmla="*/ 41 h 188"/>
                  <a:gd name="T26" fmla="*/ 41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2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3"/>
                    </a:lnTo>
                    <a:lnTo>
                      <a:pt x="172" y="146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1" y="172"/>
                    </a:lnTo>
                    <a:lnTo>
                      <a:pt x="16" y="146"/>
                    </a:lnTo>
                    <a:lnTo>
                      <a:pt x="1" y="113"/>
                    </a:lnTo>
                    <a:lnTo>
                      <a:pt x="0" y="94"/>
                    </a:lnTo>
                    <a:lnTo>
                      <a:pt x="1" y="75"/>
                    </a:lnTo>
                    <a:lnTo>
                      <a:pt x="16" y="41"/>
                    </a:lnTo>
                    <a:lnTo>
                      <a:pt x="41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2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8" name="Freeform 172">
                <a:extLst>
                  <a:ext uri="{FF2B5EF4-FFF2-40B4-BE49-F238E27FC236}">
                    <a16:creationId xmlns:a16="http://schemas.microsoft.com/office/drawing/2014/main" id="{1A097D02-6E53-43BE-8BF6-2539586DD8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94810" y="3919021"/>
                <a:ext cx="65546" cy="65546"/>
              </a:xfrm>
              <a:custGeom>
                <a:avLst/>
                <a:gdLst>
                  <a:gd name="T0" fmla="*/ 188 w 188"/>
                  <a:gd name="T1" fmla="*/ 94 h 188"/>
                  <a:gd name="T2" fmla="*/ 187 w 188"/>
                  <a:gd name="T3" fmla="*/ 114 h 188"/>
                  <a:gd name="T4" fmla="*/ 173 w 188"/>
                  <a:gd name="T5" fmla="*/ 147 h 188"/>
                  <a:gd name="T6" fmla="*/ 148 w 188"/>
                  <a:gd name="T7" fmla="*/ 172 h 188"/>
                  <a:gd name="T8" fmla="*/ 114 w 188"/>
                  <a:gd name="T9" fmla="*/ 186 h 188"/>
                  <a:gd name="T10" fmla="*/ 95 w 188"/>
                  <a:gd name="T11" fmla="*/ 188 h 188"/>
                  <a:gd name="T12" fmla="*/ 75 w 188"/>
                  <a:gd name="T13" fmla="*/ 186 h 188"/>
                  <a:gd name="T14" fmla="*/ 42 w 188"/>
                  <a:gd name="T15" fmla="*/ 172 h 188"/>
                  <a:gd name="T16" fmla="*/ 16 w 188"/>
                  <a:gd name="T17" fmla="*/ 147 h 188"/>
                  <a:gd name="T18" fmla="*/ 2 w 188"/>
                  <a:gd name="T19" fmla="*/ 114 h 188"/>
                  <a:gd name="T20" fmla="*/ 0 w 188"/>
                  <a:gd name="T21" fmla="*/ 94 h 188"/>
                  <a:gd name="T22" fmla="*/ 2 w 188"/>
                  <a:gd name="T23" fmla="*/ 75 h 188"/>
                  <a:gd name="T24" fmla="*/ 16 w 188"/>
                  <a:gd name="T25" fmla="*/ 41 h 188"/>
                  <a:gd name="T26" fmla="*/ 42 w 188"/>
                  <a:gd name="T27" fmla="*/ 15 h 188"/>
                  <a:gd name="T28" fmla="*/ 75 w 188"/>
                  <a:gd name="T29" fmla="*/ 1 h 188"/>
                  <a:gd name="T30" fmla="*/ 95 w 188"/>
                  <a:gd name="T31" fmla="*/ 0 h 188"/>
                  <a:gd name="T32" fmla="*/ 114 w 188"/>
                  <a:gd name="T33" fmla="*/ 1 h 188"/>
                  <a:gd name="T34" fmla="*/ 148 w 188"/>
                  <a:gd name="T35" fmla="*/ 15 h 188"/>
                  <a:gd name="T36" fmla="*/ 173 w 188"/>
                  <a:gd name="T37" fmla="*/ 41 h 188"/>
                  <a:gd name="T38" fmla="*/ 187 w 188"/>
                  <a:gd name="T39" fmla="*/ 75 h 188"/>
                  <a:gd name="T40" fmla="*/ 188 w 188"/>
                  <a:gd name="T41" fmla="*/ 94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88" h="188">
                    <a:moveTo>
                      <a:pt x="188" y="94"/>
                    </a:moveTo>
                    <a:lnTo>
                      <a:pt x="187" y="114"/>
                    </a:lnTo>
                    <a:lnTo>
                      <a:pt x="173" y="147"/>
                    </a:lnTo>
                    <a:lnTo>
                      <a:pt x="148" y="172"/>
                    </a:lnTo>
                    <a:lnTo>
                      <a:pt x="114" y="186"/>
                    </a:lnTo>
                    <a:lnTo>
                      <a:pt x="95" y="188"/>
                    </a:lnTo>
                    <a:lnTo>
                      <a:pt x="75" y="186"/>
                    </a:lnTo>
                    <a:lnTo>
                      <a:pt x="42" y="172"/>
                    </a:lnTo>
                    <a:lnTo>
                      <a:pt x="16" y="147"/>
                    </a:lnTo>
                    <a:lnTo>
                      <a:pt x="2" y="114"/>
                    </a:lnTo>
                    <a:lnTo>
                      <a:pt x="0" y="94"/>
                    </a:lnTo>
                    <a:lnTo>
                      <a:pt x="2" y="75"/>
                    </a:lnTo>
                    <a:lnTo>
                      <a:pt x="16" y="41"/>
                    </a:lnTo>
                    <a:lnTo>
                      <a:pt x="42" y="15"/>
                    </a:lnTo>
                    <a:lnTo>
                      <a:pt x="75" y="1"/>
                    </a:lnTo>
                    <a:lnTo>
                      <a:pt x="95" y="0"/>
                    </a:lnTo>
                    <a:lnTo>
                      <a:pt x="114" y="1"/>
                    </a:lnTo>
                    <a:lnTo>
                      <a:pt x="148" y="15"/>
                    </a:lnTo>
                    <a:lnTo>
                      <a:pt x="173" y="41"/>
                    </a:lnTo>
                    <a:lnTo>
                      <a:pt x="187" y="75"/>
                    </a:lnTo>
                    <a:lnTo>
                      <a:pt x="188" y="94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49" name="Freeform 174">
                <a:extLst>
                  <a:ext uri="{FF2B5EF4-FFF2-40B4-BE49-F238E27FC236}">
                    <a16:creationId xmlns:a16="http://schemas.microsoft.com/office/drawing/2014/main" id="{044E525D-F40B-4AF0-907B-7FDB6C62EC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74139" y="3965740"/>
                <a:ext cx="96227" cy="93438"/>
              </a:xfrm>
              <a:custGeom>
                <a:avLst/>
                <a:gdLst>
                  <a:gd name="T0" fmla="*/ 272 w 272"/>
                  <a:gd name="T1" fmla="*/ 137 h 271"/>
                  <a:gd name="T2" fmla="*/ 271 w 272"/>
                  <a:gd name="T3" fmla="*/ 164 h 271"/>
                  <a:gd name="T4" fmla="*/ 250 w 272"/>
                  <a:gd name="T5" fmla="*/ 213 h 271"/>
                  <a:gd name="T6" fmla="*/ 213 w 272"/>
                  <a:gd name="T7" fmla="*/ 249 h 271"/>
                  <a:gd name="T8" fmla="*/ 163 w 272"/>
                  <a:gd name="T9" fmla="*/ 270 h 271"/>
                  <a:gd name="T10" fmla="*/ 136 w 272"/>
                  <a:gd name="T11" fmla="*/ 271 h 271"/>
                  <a:gd name="T12" fmla="*/ 109 w 272"/>
                  <a:gd name="T13" fmla="*/ 270 h 271"/>
                  <a:gd name="T14" fmla="*/ 60 w 272"/>
                  <a:gd name="T15" fmla="*/ 249 h 271"/>
                  <a:gd name="T16" fmla="*/ 22 w 272"/>
                  <a:gd name="T17" fmla="*/ 213 h 271"/>
                  <a:gd name="T18" fmla="*/ 3 w 272"/>
                  <a:gd name="T19" fmla="*/ 164 h 271"/>
                  <a:gd name="T20" fmla="*/ 0 w 272"/>
                  <a:gd name="T21" fmla="*/ 137 h 271"/>
                  <a:gd name="T22" fmla="*/ 3 w 272"/>
                  <a:gd name="T23" fmla="*/ 108 h 271"/>
                  <a:gd name="T24" fmla="*/ 22 w 272"/>
                  <a:gd name="T25" fmla="*/ 59 h 271"/>
                  <a:gd name="T26" fmla="*/ 60 w 272"/>
                  <a:gd name="T27" fmla="*/ 22 h 271"/>
                  <a:gd name="T28" fmla="*/ 109 w 272"/>
                  <a:gd name="T29" fmla="*/ 2 h 271"/>
                  <a:gd name="T30" fmla="*/ 136 w 272"/>
                  <a:gd name="T31" fmla="*/ 0 h 271"/>
                  <a:gd name="T32" fmla="*/ 163 w 272"/>
                  <a:gd name="T33" fmla="*/ 2 h 271"/>
                  <a:gd name="T34" fmla="*/ 213 w 272"/>
                  <a:gd name="T35" fmla="*/ 22 h 271"/>
                  <a:gd name="T36" fmla="*/ 250 w 272"/>
                  <a:gd name="T37" fmla="*/ 59 h 271"/>
                  <a:gd name="T38" fmla="*/ 271 w 272"/>
                  <a:gd name="T39" fmla="*/ 108 h 271"/>
                  <a:gd name="T40" fmla="*/ 272 w 272"/>
                  <a:gd name="T41" fmla="*/ 137 h 2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1">
                    <a:moveTo>
                      <a:pt x="272" y="137"/>
                    </a:moveTo>
                    <a:lnTo>
                      <a:pt x="271" y="164"/>
                    </a:lnTo>
                    <a:lnTo>
                      <a:pt x="250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1"/>
                    </a:lnTo>
                    <a:lnTo>
                      <a:pt x="109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3" y="164"/>
                    </a:lnTo>
                    <a:lnTo>
                      <a:pt x="0" y="137"/>
                    </a:lnTo>
                    <a:lnTo>
                      <a:pt x="3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8"/>
                    </a:lnTo>
                    <a:lnTo>
                      <a:pt x="272" y="137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0" name="Freeform 176">
                <a:extLst>
                  <a:ext uri="{FF2B5EF4-FFF2-40B4-BE49-F238E27FC236}">
                    <a16:creationId xmlns:a16="http://schemas.microsoft.com/office/drawing/2014/main" id="{1F560BA5-5976-4366-8839-3A955ED8B3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29676" y="3655447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1" name="Freeform 177">
                <a:extLst>
                  <a:ext uri="{FF2B5EF4-FFF2-40B4-BE49-F238E27FC236}">
                    <a16:creationId xmlns:a16="http://schemas.microsoft.com/office/drawing/2014/main" id="{9805EBAB-885A-4EDE-96E2-B2202B01FA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96943" y="4343672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2" name="Freeform 179">
                <a:extLst>
                  <a:ext uri="{FF2B5EF4-FFF2-40B4-BE49-F238E27FC236}">
                    <a16:creationId xmlns:a16="http://schemas.microsoft.com/office/drawing/2014/main" id="{1167ACBD-BC2B-4471-B1A1-04CDE26C5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76107" y="5517913"/>
                <a:ext cx="66940" cy="66940"/>
              </a:xfrm>
              <a:custGeom>
                <a:avLst/>
                <a:gdLst>
                  <a:gd name="T0" fmla="*/ 192 w 192"/>
                  <a:gd name="T1" fmla="*/ 96 h 191"/>
                  <a:gd name="T2" fmla="*/ 190 w 192"/>
                  <a:gd name="T3" fmla="*/ 116 h 191"/>
                  <a:gd name="T4" fmla="*/ 175 w 192"/>
                  <a:gd name="T5" fmla="*/ 149 h 191"/>
                  <a:gd name="T6" fmla="*/ 149 w 192"/>
                  <a:gd name="T7" fmla="*/ 175 h 191"/>
                  <a:gd name="T8" fmla="*/ 115 w 192"/>
                  <a:gd name="T9" fmla="*/ 189 h 191"/>
                  <a:gd name="T10" fmla="*/ 96 w 192"/>
                  <a:gd name="T11" fmla="*/ 191 h 191"/>
                  <a:gd name="T12" fmla="*/ 76 w 192"/>
                  <a:gd name="T13" fmla="*/ 189 h 191"/>
                  <a:gd name="T14" fmla="*/ 41 w 192"/>
                  <a:gd name="T15" fmla="*/ 175 h 191"/>
                  <a:gd name="T16" fmla="*/ 15 w 192"/>
                  <a:gd name="T17" fmla="*/ 149 h 191"/>
                  <a:gd name="T18" fmla="*/ 1 w 192"/>
                  <a:gd name="T19" fmla="*/ 116 h 191"/>
                  <a:gd name="T20" fmla="*/ 0 w 192"/>
                  <a:gd name="T21" fmla="*/ 96 h 191"/>
                  <a:gd name="T22" fmla="*/ 1 w 192"/>
                  <a:gd name="T23" fmla="*/ 77 h 191"/>
                  <a:gd name="T24" fmla="*/ 15 w 192"/>
                  <a:gd name="T25" fmla="*/ 42 h 191"/>
                  <a:gd name="T26" fmla="*/ 41 w 192"/>
                  <a:gd name="T27" fmla="*/ 16 h 191"/>
                  <a:gd name="T28" fmla="*/ 76 w 192"/>
                  <a:gd name="T29" fmla="*/ 2 h 191"/>
                  <a:gd name="T30" fmla="*/ 96 w 192"/>
                  <a:gd name="T31" fmla="*/ 0 h 191"/>
                  <a:gd name="T32" fmla="*/ 115 w 192"/>
                  <a:gd name="T33" fmla="*/ 2 h 191"/>
                  <a:gd name="T34" fmla="*/ 149 w 192"/>
                  <a:gd name="T35" fmla="*/ 16 h 191"/>
                  <a:gd name="T36" fmla="*/ 175 w 192"/>
                  <a:gd name="T37" fmla="*/ 42 h 191"/>
                  <a:gd name="T38" fmla="*/ 190 w 192"/>
                  <a:gd name="T39" fmla="*/ 77 h 191"/>
                  <a:gd name="T40" fmla="*/ 192 w 192"/>
                  <a:gd name="T41" fmla="*/ 96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92" h="191">
                    <a:moveTo>
                      <a:pt x="192" y="96"/>
                    </a:moveTo>
                    <a:lnTo>
                      <a:pt x="190" y="116"/>
                    </a:lnTo>
                    <a:lnTo>
                      <a:pt x="175" y="149"/>
                    </a:lnTo>
                    <a:lnTo>
                      <a:pt x="149" y="175"/>
                    </a:lnTo>
                    <a:lnTo>
                      <a:pt x="115" y="189"/>
                    </a:lnTo>
                    <a:lnTo>
                      <a:pt x="96" y="191"/>
                    </a:lnTo>
                    <a:lnTo>
                      <a:pt x="76" y="189"/>
                    </a:lnTo>
                    <a:lnTo>
                      <a:pt x="41" y="175"/>
                    </a:lnTo>
                    <a:lnTo>
                      <a:pt x="15" y="149"/>
                    </a:lnTo>
                    <a:lnTo>
                      <a:pt x="1" y="116"/>
                    </a:lnTo>
                    <a:lnTo>
                      <a:pt x="0" y="96"/>
                    </a:lnTo>
                    <a:lnTo>
                      <a:pt x="1" y="77"/>
                    </a:lnTo>
                    <a:lnTo>
                      <a:pt x="15" y="42"/>
                    </a:lnTo>
                    <a:lnTo>
                      <a:pt x="41" y="16"/>
                    </a:lnTo>
                    <a:lnTo>
                      <a:pt x="76" y="2"/>
                    </a:lnTo>
                    <a:lnTo>
                      <a:pt x="96" y="0"/>
                    </a:lnTo>
                    <a:lnTo>
                      <a:pt x="115" y="2"/>
                    </a:lnTo>
                    <a:lnTo>
                      <a:pt x="149" y="16"/>
                    </a:lnTo>
                    <a:lnTo>
                      <a:pt x="175" y="42"/>
                    </a:lnTo>
                    <a:lnTo>
                      <a:pt x="190" y="77"/>
                    </a:lnTo>
                    <a:lnTo>
                      <a:pt x="192" y="9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3" name="Freeform 180">
                <a:extLst>
                  <a:ext uri="{FF2B5EF4-FFF2-40B4-BE49-F238E27FC236}">
                    <a16:creationId xmlns:a16="http://schemas.microsoft.com/office/drawing/2014/main" id="{D285074F-E8B4-40A1-BA40-1183AFC84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53465" y="5353352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69 w 272"/>
                  <a:gd name="T3" fmla="*/ 163 h 272"/>
                  <a:gd name="T4" fmla="*/ 249 w 272"/>
                  <a:gd name="T5" fmla="*/ 213 h 272"/>
                  <a:gd name="T6" fmla="*/ 212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7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3 h 272"/>
                  <a:gd name="T28" fmla="*/ 107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2 w 272"/>
                  <a:gd name="T35" fmla="*/ 23 h 272"/>
                  <a:gd name="T36" fmla="*/ 249 w 272"/>
                  <a:gd name="T37" fmla="*/ 60 h 272"/>
                  <a:gd name="T38" fmla="*/ 269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69" y="163"/>
                    </a:lnTo>
                    <a:lnTo>
                      <a:pt x="249" y="213"/>
                    </a:lnTo>
                    <a:lnTo>
                      <a:pt x="212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7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3"/>
                    </a:lnTo>
                    <a:lnTo>
                      <a:pt x="107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2" y="23"/>
                    </a:lnTo>
                    <a:lnTo>
                      <a:pt x="249" y="60"/>
                    </a:lnTo>
                    <a:lnTo>
                      <a:pt x="269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4" name="Freeform 168">
                <a:extLst>
                  <a:ext uri="{FF2B5EF4-FFF2-40B4-BE49-F238E27FC236}">
                    <a16:creationId xmlns:a16="http://schemas.microsoft.com/office/drawing/2014/main" id="{E1BA740A-3E9E-43E1-A4AB-8AFB084279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65443" y="4987971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5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1 h 272"/>
                  <a:gd name="T10" fmla="*/ 136 w 272"/>
                  <a:gd name="T11" fmla="*/ 272 h 272"/>
                  <a:gd name="T12" fmla="*/ 108 w 272"/>
                  <a:gd name="T13" fmla="*/ 271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5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4 h 272"/>
                  <a:gd name="T28" fmla="*/ 108 w 272"/>
                  <a:gd name="T29" fmla="*/ 3 h 272"/>
                  <a:gd name="T30" fmla="*/ 136 w 272"/>
                  <a:gd name="T31" fmla="*/ 0 h 272"/>
                  <a:gd name="T32" fmla="*/ 163 w 272"/>
                  <a:gd name="T33" fmla="*/ 3 h 272"/>
                  <a:gd name="T34" fmla="*/ 213 w 272"/>
                  <a:gd name="T35" fmla="*/ 24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5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1"/>
                    </a:lnTo>
                    <a:lnTo>
                      <a:pt x="136" y="272"/>
                    </a:lnTo>
                    <a:lnTo>
                      <a:pt x="108" y="271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5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4"/>
                    </a:lnTo>
                    <a:lnTo>
                      <a:pt x="108" y="3"/>
                    </a:lnTo>
                    <a:lnTo>
                      <a:pt x="136" y="0"/>
                    </a:lnTo>
                    <a:lnTo>
                      <a:pt x="163" y="3"/>
                    </a:lnTo>
                    <a:lnTo>
                      <a:pt x="213" y="24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5" name="Freeform 177">
                <a:extLst>
                  <a:ext uri="{FF2B5EF4-FFF2-40B4-BE49-F238E27FC236}">
                    <a16:creationId xmlns:a16="http://schemas.microsoft.com/office/drawing/2014/main" id="{E20A6D6E-1D6B-4D6C-9C47-47E90ECBF6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7796" y="5500480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1 w 273"/>
                  <a:gd name="T3" fmla="*/ 164 h 272"/>
                  <a:gd name="T4" fmla="*/ 251 w 273"/>
                  <a:gd name="T5" fmla="*/ 212 h 272"/>
                  <a:gd name="T6" fmla="*/ 213 w 273"/>
                  <a:gd name="T7" fmla="*/ 250 h 272"/>
                  <a:gd name="T8" fmla="*/ 165 w 273"/>
                  <a:gd name="T9" fmla="*/ 271 h 272"/>
                  <a:gd name="T10" fmla="*/ 136 w 273"/>
                  <a:gd name="T11" fmla="*/ 272 h 272"/>
                  <a:gd name="T12" fmla="*/ 109 w 273"/>
                  <a:gd name="T13" fmla="*/ 271 h 272"/>
                  <a:gd name="T14" fmla="*/ 60 w 273"/>
                  <a:gd name="T15" fmla="*/ 250 h 272"/>
                  <a:gd name="T16" fmla="*/ 24 w 273"/>
                  <a:gd name="T17" fmla="*/ 212 h 272"/>
                  <a:gd name="T18" fmla="*/ 3 w 273"/>
                  <a:gd name="T19" fmla="*/ 164 h 272"/>
                  <a:gd name="T20" fmla="*/ 0 w 273"/>
                  <a:gd name="T21" fmla="*/ 136 h 272"/>
                  <a:gd name="T22" fmla="*/ 3 w 273"/>
                  <a:gd name="T23" fmla="*/ 108 h 272"/>
                  <a:gd name="T24" fmla="*/ 24 w 273"/>
                  <a:gd name="T25" fmla="*/ 59 h 272"/>
                  <a:gd name="T26" fmla="*/ 60 w 273"/>
                  <a:gd name="T27" fmla="*/ 23 h 272"/>
                  <a:gd name="T28" fmla="*/ 109 w 273"/>
                  <a:gd name="T29" fmla="*/ 2 h 272"/>
                  <a:gd name="T30" fmla="*/ 136 w 273"/>
                  <a:gd name="T31" fmla="*/ 0 h 272"/>
                  <a:gd name="T32" fmla="*/ 165 w 273"/>
                  <a:gd name="T33" fmla="*/ 2 h 272"/>
                  <a:gd name="T34" fmla="*/ 213 w 273"/>
                  <a:gd name="T35" fmla="*/ 23 h 272"/>
                  <a:gd name="T36" fmla="*/ 251 w 273"/>
                  <a:gd name="T37" fmla="*/ 59 h 272"/>
                  <a:gd name="T38" fmla="*/ 271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1" y="164"/>
                    </a:lnTo>
                    <a:lnTo>
                      <a:pt x="251" y="212"/>
                    </a:lnTo>
                    <a:lnTo>
                      <a:pt x="213" y="250"/>
                    </a:lnTo>
                    <a:lnTo>
                      <a:pt x="165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60" y="250"/>
                    </a:lnTo>
                    <a:lnTo>
                      <a:pt x="24" y="212"/>
                    </a:lnTo>
                    <a:lnTo>
                      <a:pt x="3" y="164"/>
                    </a:lnTo>
                    <a:lnTo>
                      <a:pt x="0" y="136"/>
                    </a:lnTo>
                    <a:lnTo>
                      <a:pt x="3" y="108"/>
                    </a:lnTo>
                    <a:lnTo>
                      <a:pt x="24" y="59"/>
                    </a:lnTo>
                    <a:lnTo>
                      <a:pt x="60" y="23"/>
                    </a:lnTo>
                    <a:lnTo>
                      <a:pt x="109" y="2"/>
                    </a:lnTo>
                    <a:lnTo>
                      <a:pt x="136" y="0"/>
                    </a:lnTo>
                    <a:lnTo>
                      <a:pt x="165" y="2"/>
                    </a:lnTo>
                    <a:lnTo>
                      <a:pt x="213" y="23"/>
                    </a:lnTo>
                    <a:lnTo>
                      <a:pt x="251" y="59"/>
                    </a:lnTo>
                    <a:lnTo>
                      <a:pt x="271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6" name="Freeform 148">
                <a:extLst>
                  <a:ext uri="{FF2B5EF4-FFF2-40B4-BE49-F238E27FC236}">
                    <a16:creationId xmlns:a16="http://schemas.microsoft.com/office/drawing/2014/main" id="{1D4710F6-D437-49C9-A206-0A13B0727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13268" y="395946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3 h 272"/>
                  <a:gd name="T4" fmla="*/ 249 w 272"/>
                  <a:gd name="T5" fmla="*/ 213 h 272"/>
                  <a:gd name="T6" fmla="*/ 213 w 272"/>
                  <a:gd name="T7" fmla="*/ 249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49 h 272"/>
                  <a:gd name="T16" fmla="*/ 22 w 272"/>
                  <a:gd name="T17" fmla="*/ 213 h 272"/>
                  <a:gd name="T18" fmla="*/ 1 w 272"/>
                  <a:gd name="T19" fmla="*/ 163 h 272"/>
                  <a:gd name="T20" fmla="*/ 0 w 272"/>
                  <a:gd name="T21" fmla="*/ 136 h 272"/>
                  <a:gd name="T22" fmla="*/ 1 w 272"/>
                  <a:gd name="T23" fmla="*/ 108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1 h 272"/>
                  <a:gd name="T30" fmla="*/ 136 w 272"/>
                  <a:gd name="T31" fmla="*/ 0 h 272"/>
                  <a:gd name="T32" fmla="*/ 163 w 272"/>
                  <a:gd name="T33" fmla="*/ 1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8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3"/>
                    </a:lnTo>
                    <a:lnTo>
                      <a:pt x="249" y="213"/>
                    </a:lnTo>
                    <a:lnTo>
                      <a:pt x="213" y="249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49"/>
                    </a:lnTo>
                    <a:lnTo>
                      <a:pt x="22" y="213"/>
                    </a:lnTo>
                    <a:lnTo>
                      <a:pt x="1" y="163"/>
                    </a:lnTo>
                    <a:lnTo>
                      <a:pt x="0" y="136"/>
                    </a:lnTo>
                    <a:lnTo>
                      <a:pt x="1" y="108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6" y="0"/>
                    </a:lnTo>
                    <a:lnTo>
                      <a:pt x="163" y="1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8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7" name="Freeform 164">
                <a:extLst>
                  <a:ext uri="{FF2B5EF4-FFF2-40B4-BE49-F238E27FC236}">
                    <a16:creationId xmlns:a16="http://schemas.microsoft.com/office/drawing/2014/main" id="{C97B2379-7A9B-4AD4-8D7F-B4898F68CB4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82507" y="2920498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0 w 272"/>
                  <a:gd name="T3" fmla="*/ 164 h 272"/>
                  <a:gd name="T4" fmla="*/ 249 w 272"/>
                  <a:gd name="T5" fmla="*/ 213 h 272"/>
                  <a:gd name="T6" fmla="*/ 213 w 272"/>
                  <a:gd name="T7" fmla="*/ 250 h 272"/>
                  <a:gd name="T8" fmla="*/ 163 w 272"/>
                  <a:gd name="T9" fmla="*/ 270 h 272"/>
                  <a:gd name="T10" fmla="*/ 136 w 272"/>
                  <a:gd name="T11" fmla="*/ 272 h 272"/>
                  <a:gd name="T12" fmla="*/ 108 w 272"/>
                  <a:gd name="T13" fmla="*/ 270 h 272"/>
                  <a:gd name="T14" fmla="*/ 60 w 272"/>
                  <a:gd name="T15" fmla="*/ 250 h 272"/>
                  <a:gd name="T16" fmla="*/ 22 w 272"/>
                  <a:gd name="T17" fmla="*/ 213 h 272"/>
                  <a:gd name="T18" fmla="*/ 1 w 272"/>
                  <a:gd name="T19" fmla="*/ 164 h 272"/>
                  <a:gd name="T20" fmla="*/ 0 w 272"/>
                  <a:gd name="T21" fmla="*/ 136 h 272"/>
                  <a:gd name="T22" fmla="*/ 1 w 272"/>
                  <a:gd name="T23" fmla="*/ 109 h 272"/>
                  <a:gd name="T24" fmla="*/ 22 w 272"/>
                  <a:gd name="T25" fmla="*/ 60 h 272"/>
                  <a:gd name="T26" fmla="*/ 60 w 272"/>
                  <a:gd name="T27" fmla="*/ 22 h 272"/>
                  <a:gd name="T28" fmla="*/ 108 w 272"/>
                  <a:gd name="T29" fmla="*/ 2 h 272"/>
                  <a:gd name="T30" fmla="*/ 136 w 272"/>
                  <a:gd name="T31" fmla="*/ 0 h 272"/>
                  <a:gd name="T32" fmla="*/ 163 w 272"/>
                  <a:gd name="T33" fmla="*/ 2 h 272"/>
                  <a:gd name="T34" fmla="*/ 213 w 272"/>
                  <a:gd name="T35" fmla="*/ 22 h 272"/>
                  <a:gd name="T36" fmla="*/ 249 w 272"/>
                  <a:gd name="T37" fmla="*/ 60 h 272"/>
                  <a:gd name="T38" fmla="*/ 270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0" y="164"/>
                    </a:lnTo>
                    <a:lnTo>
                      <a:pt x="249" y="213"/>
                    </a:lnTo>
                    <a:lnTo>
                      <a:pt x="213" y="250"/>
                    </a:lnTo>
                    <a:lnTo>
                      <a:pt x="163" y="270"/>
                    </a:lnTo>
                    <a:lnTo>
                      <a:pt x="136" y="272"/>
                    </a:lnTo>
                    <a:lnTo>
                      <a:pt x="108" y="270"/>
                    </a:lnTo>
                    <a:lnTo>
                      <a:pt x="60" y="250"/>
                    </a:lnTo>
                    <a:lnTo>
                      <a:pt x="22" y="213"/>
                    </a:lnTo>
                    <a:lnTo>
                      <a:pt x="1" y="164"/>
                    </a:lnTo>
                    <a:lnTo>
                      <a:pt x="0" y="136"/>
                    </a:lnTo>
                    <a:lnTo>
                      <a:pt x="1" y="109"/>
                    </a:lnTo>
                    <a:lnTo>
                      <a:pt x="22" y="60"/>
                    </a:lnTo>
                    <a:lnTo>
                      <a:pt x="60" y="22"/>
                    </a:lnTo>
                    <a:lnTo>
                      <a:pt x="108" y="2"/>
                    </a:lnTo>
                    <a:lnTo>
                      <a:pt x="136" y="0"/>
                    </a:lnTo>
                    <a:lnTo>
                      <a:pt x="163" y="2"/>
                    </a:lnTo>
                    <a:lnTo>
                      <a:pt x="213" y="22"/>
                    </a:lnTo>
                    <a:lnTo>
                      <a:pt x="249" y="60"/>
                    </a:lnTo>
                    <a:lnTo>
                      <a:pt x="270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8" name="Freeform 137">
                <a:extLst>
                  <a:ext uri="{FF2B5EF4-FFF2-40B4-BE49-F238E27FC236}">
                    <a16:creationId xmlns:a16="http://schemas.microsoft.com/office/drawing/2014/main" id="{68DC48DD-9E58-47A4-B4CD-0DDD6E3BA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27542" y="1905938"/>
                <a:ext cx="94832" cy="94832"/>
              </a:xfrm>
              <a:custGeom>
                <a:avLst/>
                <a:gdLst>
                  <a:gd name="T0" fmla="*/ 273 w 273"/>
                  <a:gd name="T1" fmla="*/ 136 h 272"/>
                  <a:gd name="T2" fmla="*/ 270 w 273"/>
                  <a:gd name="T3" fmla="*/ 163 h 272"/>
                  <a:gd name="T4" fmla="*/ 249 w 273"/>
                  <a:gd name="T5" fmla="*/ 212 h 272"/>
                  <a:gd name="T6" fmla="*/ 213 w 273"/>
                  <a:gd name="T7" fmla="*/ 248 h 272"/>
                  <a:gd name="T8" fmla="*/ 164 w 273"/>
                  <a:gd name="T9" fmla="*/ 269 h 272"/>
                  <a:gd name="T10" fmla="*/ 137 w 273"/>
                  <a:gd name="T11" fmla="*/ 272 h 272"/>
                  <a:gd name="T12" fmla="*/ 108 w 273"/>
                  <a:gd name="T13" fmla="*/ 269 h 272"/>
                  <a:gd name="T14" fmla="*/ 60 w 273"/>
                  <a:gd name="T15" fmla="*/ 248 h 272"/>
                  <a:gd name="T16" fmla="*/ 22 w 273"/>
                  <a:gd name="T17" fmla="*/ 212 h 272"/>
                  <a:gd name="T18" fmla="*/ 2 w 273"/>
                  <a:gd name="T19" fmla="*/ 163 h 272"/>
                  <a:gd name="T20" fmla="*/ 0 w 273"/>
                  <a:gd name="T21" fmla="*/ 136 h 272"/>
                  <a:gd name="T22" fmla="*/ 2 w 273"/>
                  <a:gd name="T23" fmla="*/ 108 h 272"/>
                  <a:gd name="T24" fmla="*/ 22 w 273"/>
                  <a:gd name="T25" fmla="*/ 59 h 272"/>
                  <a:gd name="T26" fmla="*/ 60 w 273"/>
                  <a:gd name="T27" fmla="*/ 22 h 272"/>
                  <a:gd name="T28" fmla="*/ 108 w 273"/>
                  <a:gd name="T29" fmla="*/ 1 h 272"/>
                  <a:gd name="T30" fmla="*/ 137 w 273"/>
                  <a:gd name="T31" fmla="*/ 0 h 272"/>
                  <a:gd name="T32" fmla="*/ 164 w 273"/>
                  <a:gd name="T33" fmla="*/ 1 h 272"/>
                  <a:gd name="T34" fmla="*/ 213 w 273"/>
                  <a:gd name="T35" fmla="*/ 22 h 272"/>
                  <a:gd name="T36" fmla="*/ 249 w 273"/>
                  <a:gd name="T37" fmla="*/ 59 h 272"/>
                  <a:gd name="T38" fmla="*/ 270 w 273"/>
                  <a:gd name="T39" fmla="*/ 108 h 272"/>
                  <a:gd name="T40" fmla="*/ 273 w 273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3" h="272">
                    <a:moveTo>
                      <a:pt x="273" y="136"/>
                    </a:moveTo>
                    <a:lnTo>
                      <a:pt x="270" y="163"/>
                    </a:lnTo>
                    <a:lnTo>
                      <a:pt x="249" y="212"/>
                    </a:lnTo>
                    <a:lnTo>
                      <a:pt x="213" y="248"/>
                    </a:lnTo>
                    <a:lnTo>
                      <a:pt x="164" y="269"/>
                    </a:lnTo>
                    <a:lnTo>
                      <a:pt x="137" y="272"/>
                    </a:lnTo>
                    <a:lnTo>
                      <a:pt x="108" y="269"/>
                    </a:lnTo>
                    <a:lnTo>
                      <a:pt x="60" y="248"/>
                    </a:lnTo>
                    <a:lnTo>
                      <a:pt x="22" y="212"/>
                    </a:lnTo>
                    <a:lnTo>
                      <a:pt x="2" y="163"/>
                    </a:lnTo>
                    <a:lnTo>
                      <a:pt x="0" y="136"/>
                    </a:lnTo>
                    <a:lnTo>
                      <a:pt x="2" y="108"/>
                    </a:lnTo>
                    <a:lnTo>
                      <a:pt x="22" y="59"/>
                    </a:lnTo>
                    <a:lnTo>
                      <a:pt x="60" y="22"/>
                    </a:lnTo>
                    <a:lnTo>
                      <a:pt x="108" y="1"/>
                    </a:lnTo>
                    <a:lnTo>
                      <a:pt x="137" y="0"/>
                    </a:lnTo>
                    <a:lnTo>
                      <a:pt x="164" y="1"/>
                    </a:lnTo>
                    <a:lnTo>
                      <a:pt x="213" y="22"/>
                    </a:lnTo>
                    <a:lnTo>
                      <a:pt x="249" y="59"/>
                    </a:lnTo>
                    <a:lnTo>
                      <a:pt x="270" y="108"/>
                    </a:lnTo>
                    <a:lnTo>
                      <a:pt x="273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59" name="Freeform 155">
                <a:extLst>
                  <a:ext uri="{FF2B5EF4-FFF2-40B4-BE49-F238E27FC236}">
                    <a16:creationId xmlns:a16="http://schemas.microsoft.com/office/drawing/2014/main" id="{2E49EF66-3111-4B63-92BA-76A3B8AD64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9372" y="1360656"/>
                <a:ext cx="94832" cy="96227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3 h 272"/>
                  <a:gd name="T4" fmla="*/ 250 w 272"/>
                  <a:gd name="T5" fmla="*/ 212 h 272"/>
                  <a:gd name="T6" fmla="*/ 213 w 272"/>
                  <a:gd name="T7" fmla="*/ 249 h 272"/>
                  <a:gd name="T8" fmla="*/ 165 w 272"/>
                  <a:gd name="T9" fmla="*/ 269 h 272"/>
                  <a:gd name="T10" fmla="*/ 136 w 272"/>
                  <a:gd name="T11" fmla="*/ 272 h 272"/>
                  <a:gd name="T12" fmla="*/ 109 w 272"/>
                  <a:gd name="T13" fmla="*/ 269 h 272"/>
                  <a:gd name="T14" fmla="*/ 60 w 272"/>
                  <a:gd name="T15" fmla="*/ 249 h 272"/>
                  <a:gd name="T16" fmla="*/ 23 w 272"/>
                  <a:gd name="T17" fmla="*/ 212 h 272"/>
                  <a:gd name="T18" fmla="*/ 3 w 272"/>
                  <a:gd name="T19" fmla="*/ 163 h 272"/>
                  <a:gd name="T20" fmla="*/ 0 w 272"/>
                  <a:gd name="T21" fmla="*/ 136 h 272"/>
                  <a:gd name="T22" fmla="*/ 3 w 272"/>
                  <a:gd name="T23" fmla="*/ 107 h 272"/>
                  <a:gd name="T24" fmla="*/ 23 w 272"/>
                  <a:gd name="T25" fmla="*/ 59 h 272"/>
                  <a:gd name="T26" fmla="*/ 60 w 272"/>
                  <a:gd name="T27" fmla="*/ 22 h 272"/>
                  <a:gd name="T28" fmla="*/ 109 w 272"/>
                  <a:gd name="T29" fmla="*/ 1 h 272"/>
                  <a:gd name="T30" fmla="*/ 136 w 272"/>
                  <a:gd name="T31" fmla="*/ 0 h 272"/>
                  <a:gd name="T32" fmla="*/ 165 w 272"/>
                  <a:gd name="T33" fmla="*/ 1 h 272"/>
                  <a:gd name="T34" fmla="*/ 213 w 272"/>
                  <a:gd name="T35" fmla="*/ 22 h 272"/>
                  <a:gd name="T36" fmla="*/ 250 w 272"/>
                  <a:gd name="T37" fmla="*/ 59 h 272"/>
                  <a:gd name="T38" fmla="*/ 271 w 272"/>
                  <a:gd name="T39" fmla="*/ 107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3"/>
                    </a:lnTo>
                    <a:lnTo>
                      <a:pt x="250" y="212"/>
                    </a:lnTo>
                    <a:lnTo>
                      <a:pt x="213" y="249"/>
                    </a:lnTo>
                    <a:lnTo>
                      <a:pt x="165" y="269"/>
                    </a:lnTo>
                    <a:lnTo>
                      <a:pt x="136" y="272"/>
                    </a:lnTo>
                    <a:lnTo>
                      <a:pt x="109" y="269"/>
                    </a:lnTo>
                    <a:lnTo>
                      <a:pt x="60" y="249"/>
                    </a:lnTo>
                    <a:lnTo>
                      <a:pt x="23" y="212"/>
                    </a:lnTo>
                    <a:lnTo>
                      <a:pt x="3" y="163"/>
                    </a:lnTo>
                    <a:lnTo>
                      <a:pt x="0" y="136"/>
                    </a:lnTo>
                    <a:lnTo>
                      <a:pt x="3" y="107"/>
                    </a:lnTo>
                    <a:lnTo>
                      <a:pt x="23" y="59"/>
                    </a:lnTo>
                    <a:lnTo>
                      <a:pt x="60" y="22"/>
                    </a:lnTo>
                    <a:lnTo>
                      <a:pt x="109" y="1"/>
                    </a:lnTo>
                    <a:lnTo>
                      <a:pt x="136" y="0"/>
                    </a:lnTo>
                    <a:lnTo>
                      <a:pt x="165" y="1"/>
                    </a:lnTo>
                    <a:lnTo>
                      <a:pt x="213" y="22"/>
                    </a:lnTo>
                    <a:lnTo>
                      <a:pt x="250" y="59"/>
                    </a:lnTo>
                    <a:lnTo>
                      <a:pt x="271" y="107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  <p:sp>
            <p:nvSpPr>
              <p:cNvPr id="160" name="Freeform 176">
                <a:extLst>
                  <a:ext uri="{FF2B5EF4-FFF2-40B4-BE49-F238E27FC236}">
                    <a16:creationId xmlns:a16="http://schemas.microsoft.com/office/drawing/2014/main" id="{4C6353E6-C1BF-492D-B7A6-F00510D281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765" y="3663115"/>
                <a:ext cx="94832" cy="94832"/>
              </a:xfrm>
              <a:custGeom>
                <a:avLst/>
                <a:gdLst>
                  <a:gd name="T0" fmla="*/ 272 w 272"/>
                  <a:gd name="T1" fmla="*/ 136 h 272"/>
                  <a:gd name="T2" fmla="*/ 271 w 272"/>
                  <a:gd name="T3" fmla="*/ 165 h 272"/>
                  <a:gd name="T4" fmla="*/ 250 w 272"/>
                  <a:gd name="T5" fmla="*/ 213 h 272"/>
                  <a:gd name="T6" fmla="*/ 212 w 272"/>
                  <a:gd name="T7" fmla="*/ 250 h 272"/>
                  <a:gd name="T8" fmla="*/ 164 w 272"/>
                  <a:gd name="T9" fmla="*/ 271 h 272"/>
                  <a:gd name="T10" fmla="*/ 136 w 272"/>
                  <a:gd name="T11" fmla="*/ 272 h 272"/>
                  <a:gd name="T12" fmla="*/ 109 w 272"/>
                  <a:gd name="T13" fmla="*/ 271 h 272"/>
                  <a:gd name="T14" fmla="*/ 59 w 272"/>
                  <a:gd name="T15" fmla="*/ 250 h 272"/>
                  <a:gd name="T16" fmla="*/ 23 w 272"/>
                  <a:gd name="T17" fmla="*/ 213 h 272"/>
                  <a:gd name="T18" fmla="*/ 2 w 272"/>
                  <a:gd name="T19" fmla="*/ 165 h 272"/>
                  <a:gd name="T20" fmla="*/ 0 w 272"/>
                  <a:gd name="T21" fmla="*/ 136 h 272"/>
                  <a:gd name="T22" fmla="*/ 2 w 272"/>
                  <a:gd name="T23" fmla="*/ 109 h 272"/>
                  <a:gd name="T24" fmla="*/ 23 w 272"/>
                  <a:gd name="T25" fmla="*/ 60 h 272"/>
                  <a:gd name="T26" fmla="*/ 59 w 272"/>
                  <a:gd name="T27" fmla="*/ 24 h 272"/>
                  <a:gd name="T28" fmla="*/ 109 w 272"/>
                  <a:gd name="T29" fmla="*/ 3 h 272"/>
                  <a:gd name="T30" fmla="*/ 136 w 272"/>
                  <a:gd name="T31" fmla="*/ 0 h 272"/>
                  <a:gd name="T32" fmla="*/ 164 w 272"/>
                  <a:gd name="T33" fmla="*/ 3 h 272"/>
                  <a:gd name="T34" fmla="*/ 212 w 272"/>
                  <a:gd name="T35" fmla="*/ 24 h 272"/>
                  <a:gd name="T36" fmla="*/ 250 w 272"/>
                  <a:gd name="T37" fmla="*/ 60 h 272"/>
                  <a:gd name="T38" fmla="*/ 271 w 272"/>
                  <a:gd name="T39" fmla="*/ 109 h 272"/>
                  <a:gd name="T40" fmla="*/ 272 w 272"/>
                  <a:gd name="T41" fmla="*/ 136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72" h="272">
                    <a:moveTo>
                      <a:pt x="272" y="136"/>
                    </a:moveTo>
                    <a:lnTo>
                      <a:pt x="271" y="165"/>
                    </a:lnTo>
                    <a:lnTo>
                      <a:pt x="250" y="213"/>
                    </a:lnTo>
                    <a:lnTo>
                      <a:pt x="212" y="250"/>
                    </a:lnTo>
                    <a:lnTo>
                      <a:pt x="164" y="271"/>
                    </a:lnTo>
                    <a:lnTo>
                      <a:pt x="136" y="272"/>
                    </a:lnTo>
                    <a:lnTo>
                      <a:pt x="109" y="271"/>
                    </a:lnTo>
                    <a:lnTo>
                      <a:pt x="59" y="250"/>
                    </a:lnTo>
                    <a:lnTo>
                      <a:pt x="23" y="213"/>
                    </a:lnTo>
                    <a:lnTo>
                      <a:pt x="2" y="165"/>
                    </a:lnTo>
                    <a:lnTo>
                      <a:pt x="0" y="136"/>
                    </a:lnTo>
                    <a:lnTo>
                      <a:pt x="2" y="109"/>
                    </a:lnTo>
                    <a:lnTo>
                      <a:pt x="23" y="60"/>
                    </a:lnTo>
                    <a:lnTo>
                      <a:pt x="59" y="24"/>
                    </a:lnTo>
                    <a:lnTo>
                      <a:pt x="109" y="3"/>
                    </a:lnTo>
                    <a:lnTo>
                      <a:pt x="136" y="0"/>
                    </a:lnTo>
                    <a:lnTo>
                      <a:pt x="164" y="3"/>
                    </a:lnTo>
                    <a:lnTo>
                      <a:pt x="212" y="24"/>
                    </a:lnTo>
                    <a:lnTo>
                      <a:pt x="250" y="60"/>
                    </a:lnTo>
                    <a:lnTo>
                      <a:pt x="271" y="109"/>
                    </a:lnTo>
                    <a:lnTo>
                      <a:pt x="272" y="136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68580" tIns="34291" rIns="68580" bIns="34291" numCol="1" anchor="t" anchorCtr="0" compatLnSpc="1">
                <a:prstTxWarp prst="textNoShape">
                  <a:avLst/>
                </a:prstTxWarp>
              </a:bodyPr>
              <a:lstStyle/>
              <a:p>
                <a:endParaRPr lang="da-DK" sz="1351" dirty="0"/>
              </a:p>
            </p:txBody>
          </p:sp>
        </p:grp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FA2B0570-479F-4365-A1C5-04D4CEF8FC5F}"/>
                </a:ext>
              </a:extLst>
            </p:cNvPr>
            <p:cNvSpPr/>
            <p:nvPr/>
          </p:nvSpPr>
          <p:spPr>
            <a:xfrm rot="16200000">
              <a:off x="5596180" y="2366069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898375F5-C818-45A0-84B0-296813EDF5A1}"/>
                </a:ext>
              </a:extLst>
            </p:cNvPr>
            <p:cNvSpPr/>
            <p:nvPr/>
          </p:nvSpPr>
          <p:spPr>
            <a:xfrm rot="19285714">
              <a:off x="6534712" y="2818042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0A2BCD8-6FD2-4724-9D9D-631F5C47F162}"/>
                </a:ext>
              </a:extLst>
            </p:cNvPr>
            <p:cNvSpPr/>
            <p:nvPr/>
          </p:nvSpPr>
          <p:spPr>
            <a:xfrm rot="771429">
              <a:off x="6766511" y="3833617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46E3A49F-ADD9-4E51-B2A1-0E5A3E9B0B20}"/>
                </a:ext>
              </a:extLst>
            </p:cNvPr>
            <p:cNvSpPr/>
            <p:nvPr/>
          </p:nvSpPr>
          <p:spPr>
            <a:xfrm rot="3857143">
              <a:off x="6117026" y="4648046"/>
              <a:ext cx="999639" cy="31113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0" y="15556"/>
                  </a:moveTo>
                  <a:lnTo>
                    <a:pt x="999639" y="15556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7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A315C1AE-F1E7-448B-879B-F45AE9D9E717}"/>
                </a:ext>
              </a:extLst>
            </p:cNvPr>
            <p:cNvSpPr/>
            <p:nvPr/>
          </p:nvSpPr>
          <p:spPr>
            <a:xfrm rot="17742857">
              <a:off x="5075333" y="4648045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7" bIns="-7075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F2CAE0C0-820C-403E-B79E-097A5CD235D8}"/>
                </a:ext>
              </a:extLst>
            </p:cNvPr>
            <p:cNvSpPr/>
            <p:nvPr/>
          </p:nvSpPr>
          <p:spPr>
            <a:xfrm rot="20828571">
              <a:off x="4425849" y="3833616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819E09F4-D64C-4B37-BAC5-279B46826059}"/>
                </a:ext>
              </a:extLst>
            </p:cNvPr>
            <p:cNvSpPr/>
            <p:nvPr/>
          </p:nvSpPr>
          <p:spPr>
            <a:xfrm rot="2314286">
              <a:off x="4657647" y="2818042"/>
              <a:ext cx="999640" cy="31114"/>
            </a:xfrm>
            <a:custGeom>
              <a:avLst/>
              <a:gdLst>
                <a:gd name="connsiteX0" fmla="*/ 0 w 999639"/>
                <a:gd name="connsiteY0" fmla="*/ 15556 h 31113"/>
                <a:gd name="connsiteX1" fmla="*/ 999639 w 999639"/>
                <a:gd name="connsiteY1" fmla="*/ 15556 h 31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99639" h="31113">
                  <a:moveTo>
                    <a:pt x="999639" y="15557"/>
                  </a:moveTo>
                  <a:lnTo>
                    <a:pt x="0" y="15557"/>
                  </a:lnTo>
                </a:path>
              </a:pathLst>
            </a:custGeom>
            <a:noFill/>
            <a:ln>
              <a:noFill/>
            </a:ln>
          </p:spPr>
          <p:style>
            <a:lnRef idx="2">
              <a:scrgbClr r="0" g="0" b="0"/>
            </a:lnRef>
            <a:fillRef idx="0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65647" tIns="-7076" rIns="365648" bIns="-7076" numCol="1" spcCol="1270" anchor="ctr" anchorCtr="0">
              <a:noAutofit/>
            </a:bodyPr>
            <a:lstStyle/>
            <a:p>
              <a:pPr algn="ctr" defTabSz="16668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da-DK" sz="375" dirty="0">
                <a:solidFill>
                  <a:schemeClr val="tx1"/>
                </a:solidFill>
              </a:endParaRPr>
            </a:p>
          </p:txBody>
        </p:sp>
      </p:grpSp>
      <p:sp>
        <p:nvSpPr>
          <p:cNvPr id="220" name="TextBox 219">
            <a:extLst>
              <a:ext uri="{FF2B5EF4-FFF2-40B4-BE49-F238E27FC236}">
                <a16:creationId xmlns:a16="http://schemas.microsoft.com/office/drawing/2014/main" id="{98BD9AF5-E7AC-48D3-B9EB-CCF027D9E05E}"/>
              </a:ext>
            </a:extLst>
          </p:cNvPr>
          <p:cNvSpPr txBox="1"/>
          <p:nvPr/>
        </p:nvSpPr>
        <p:spPr>
          <a:xfrm>
            <a:off x="4880875" y="641092"/>
            <a:ext cx="2617335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marL="228600" indent="-228600" algn="ctr">
              <a:buAutoNum type="arabicPeriod"/>
            </a:pPr>
            <a:r>
              <a:rPr lang="da-DK" sz="1000" dirty="0"/>
              <a:t>Mental sundhed </a:t>
            </a:r>
          </a:p>
          <a:p>
            <a:pPr algn="ctr"/>
            <a:r>
              <a:rPr lang="da-DK" sz="1000" dirty="0"/>
              <a:t>v. Kristoffer Henriksen (Professor, SDU)</a:t>
            </a:r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6C89EA03-26AD-428B-AD61-08F330FAE748}"/>
              </a:ext>
            </a:extLst>
          </p:cNvPr>
          <p:cNvSpPr txBox="1"/>
          <p:nvPr/>
        </p:nvSpPr>
        <p:spPr>
          <a:xfrm>
            <a:off x="7435303" y="888677"/>
            <a:ext cx="3040908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2. Det gode udviklingsmiljø?</a:t>
            </a:r>
          </a:p>
          <a:p>
            <a:r>
              <a:rPr lang="da-DK" sz="1000" dirty="0"/>
              <a:t>v. Louise </a:t>
            </a:r>
            <a:r>
              <a:rPr lang="da-DK" sz="1000" dirty="0" err="1"/>
              <a:t>Kamuk</a:t>
            </a:r>
            <a:r>
              <a:rPr lang="da-DK" sz="1000" dirty="0"/>
              <a:t> Storm </a:t>
            </a:r>
            <a:r>
              <a:rPr lang="da-DK" sz="1000" dirty="0" err="1"/>
              <a:t>PhD</a:t>
            </a:r>
            <a:r>
              <a:rPr lang="da-DK" sz="1000" dirty="0"/>
              <a:t>. SDU)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96BBD7B2-895D-4112-95AE-9923804440AD}"/>
              </a:ext>
            </a:extLst>
          </p:cNvPr>
          <p:cNvSpPr txBox="1"/>
          <p:nvPr/>
        </p:nvSpPr>
        <p:spPr>
          <a:xfrm>
            <a:off x="8018047" y="1529747"/>
            <a:ext cx="3160722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3. Strategier for fremtidens bæredygtige idrætsmiljøer      v. Louise </a:t>
            </a:r>
            <a:r>
              <a:rPr lang="da-DK" sz="1000" dirty="0" err="1"/>
              <a:t>Kamuk</a:t>
            </a:r>
            <a:r>
              <a:rPr lang="da-DK" sz="1000" dirty="0"/>
              <a:t> Storm (</a:t>
            </a:r>
            <a:r>
              <a:rPr lang="da-DK" sz="1000" dirty="0" err="1"/>
              <a:t>Phd</a:t>
            </a:r>
            <a:r>
              <a:rPr lang="da-DK" sz="1000" dirty="0"/>
              <a:t>. SDU)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FBF2D033-18A8-43D8-BA7C-B3CAB57CBA1E}"/>
              </a:ext>
            </a:extLst>
          </p:cNvPr>
          <p:cNvSpPr txBox="1"/>
          <p:nvPr/>
        </p:nvSpPr>
        <p:spPr>
          <a:xfrm>
            <a:off x="8475597" y="2130799"/>
            <a:ext cx="2495279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4. Forandringsledelse og kernefortælling  </a:t>
            </a:r>
          </a:p>
          <a:p>
            <a:r>
              <a:rPr lang="da-DK" sz="1000" dirty="0"/>
              <a:t>v. Henrik Baadsgaard (Lektor, IBA)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AD57384-7B97-4E49-9A88-02CAEF29DFCD}"/>
              </a:ext>
            </a:extLst>
          </p:cNvPr>
          <p:cNvSpPr txBox="1"/>
          <p:nvPr/>
        </p:nvSpPr>
        <p:spPr>
          <a:xfrm>
            <a:off x="8730084" y="2960606"/>
            <a:ext cx="2289308" cy="30777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/>
              <a:t>5. Værdier i praksis</a:t>
            </a:r>
          </a:p>
          <a:p>
            <a:r>
              <a:rPr lang="da-DK" sz="1000" dirty="0"/>
              <a:t>v. Kristoffer Henriksen (Professor, SDU)</a:t>
            </a:r>
          </a:p>
        </p:txBody>
      </p:sp>
      <p:sp>
        <p:nvSpPr>
          <p:cNvPr id="231" name="TextBox 230">
            <a:extLst>
              <a:ext uri="{FF2B5EF4-FFF2-40B4-BE49-F238E27FC236}">
                <a16:creationId xmlns:a16="http://schemas.microsoft.com/office/drawing/2014/main" id="{91CFF3BF-5BB7-4319-B4ED-7F24546FE644}"/>
              </a:ext>
            </a:extLst>
          </p:cNvPr>
          <p:cNvSpPr txBox="1"/>
          <p:nvPr/>
        </p:nvSpPr>
        <p:spPr>
          <a:xfrm>
            <a:off x="8675439" y="3683983"/>
            <a:ext cx="2617334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/>
              <a:t>6. Udviklingsmiljø i praksis</a:t>
            </a:r>
          </a:p>
          <a:p>
            <a:r>
              <a:rPr lang="da-DK" sz="1000" dirty="0"/>
              <a:t>v. Ulrik </a:t>
            </a:r>
            <a:r>
              <a:rPr lang="da-DK" sz="1000" dirty="0" err="1"/>
              <a:t>Kierkely</a:t>
            </a:r>
            <a:r>
              <a:rPr lang="da-DK" sz="1000" dirty="0"/>
              <a:t> (</a:t>
            </a:r>
            <a:r>
              <a:rPr lang="da-DK" sz="1000" dirty="0" err="1"/>
              <a:t>tidl</a:t>
            </a:r>
            <a:r>
              <a:rPr lang="da-DK" sz="1000" dirty="0"/>
              <a:t> . træner , Odense Håndbold)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570485E9-BFB6-4469-9EF4-FB4122D12E26}"/>
              </a:ext>
            </a:extLst>
          </p:cNvPr>
          <p:cNvSpPr txBox="1"/>
          <p:nvPr/>
        </p:nvSpPr>
        <p:spPr>
          <a:xfrm>
            <a:off x="8324388" y="5323479"/>
            <a:ext cx="3100700" cy="12311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endParaRPr lang="da-DK" sz="800" dirty="0"/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DD00D94F-CC09-4D11-921A-4B0511042FAA}"/>
              </a:ext>
            </a:extLst>
          </p:cNvPr>
          <p:cNvSpPr txBox="1"/>
          <p:nvPr/>
        </p:nvSpPr>
        <p:spPr>
          <a:xfrm>
            <a:off x="1525006" y="114983"/>
            <a:ext cx="9637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000" b="1" dirty="0"/>
              <a:t>Odense Talentudvikling - netværk der forbinder præstation og trivsel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B2AB6C47-12F1-7678-4F97-59F92DF2EA32}"/>
              </a:ext>
            </a:extLst>
          </p:cNvPr>
          <p:cNvSpPr/>
          <p:nvPr/>
        </p:nvSpPr>
        <p:spPr>
          <a:xfrm>
            <a:off x="5259887" y="2821612"/>
            <a:ext cx="1706213" cy="16469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0939C937-B7FB-C662-4023-A36B136408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67" t="-5622" r="12887" b="-7742"/>
          <a:stretch/>
        </p:blipFill>
        <p:spPr>
          <a:xfrm>
            <a:off x="5503641" y="3032848"/>
            <a:ext cx="1243423" cy="1144512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592CD317-7B8D-3C94-F3BD-880D3151A6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" y="0"/>
            <a:ext cx="1943681" cy="709181"/>
          </a:xfrm>
          <a:prstGeom prst="rect">
            <a:avLst/>
          </a:prstGeom>
        </p:spPr>
      </p:pic>
      <p:sp>
        <p:nvSpPr>
          <p:cNvPr id="15" name="TextBox 219">
            <a:extLst>
              <a:ext uri="{FF2B5EF4-FFF2-40B4-BE49-F238E27FC236}">
                <a16:creationId xmlns:a16="http://schemas.microsoft.com/office/drawing/2014/main" id="{0EFA0011-F1E7-AB24-2346-CC834D9BD6FD}"/>
              </a:ext>
            </a:extLst>
          </p:cNvPr>
          <p:cNvSpPr txBox="1"/>
          <p:nvPr/>
        </p:nvSpPr>
        <p:spPr>
          <a:xfrm>
            <a:off x="7490225" y="5690243"/>
            <a:ext cx="2379186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da-DK" sz="1000" dirty="0"/>
              <a:t>9. Idrættens transferværdi</a:t>
            </a:r>
          </a:p>
          <a:p>
            <a:r>
              <a:rPr lang="da-DK" sz="1000" dirty="0"/>
              <a:t>v. Søren Østergaard (</a:t>
            </a:r>
            <a:r>
              <a:rPr lang="da-DK" sz="1000" dirty="0" err="1"/>
              <a:t>PhD</a:t>
            </a:r>
            <a:r>
              <a:rPr lang="da-DK" sz="1000" dirty="0"/>
              <a:t>. CUR)</a:t>
            </a:r>
          </a:p>
        </p:txBody>
      </p:sp>
      <p:sp>
        <p:nvSpPr>
          <p:cNvPr id="10" name="Freeform: Shape 179">
            <a:extLst>
              <a:ext uri="{FF2B5EF4-FFF2-40B4-BE49-F238E27FC236}">
                <a16:creationId xmlns:a16="http://schemas.microsoft.com/office/drawing/2014/main" id="{7803F3A0-E6E0-0AA8-E2B6-FD8F55FBD5CF}"/>
              </a:ext>
            </a:extLst>
          </p:cNvPr>
          <p:cNvSpPr/>
          <p:nvPr/>
        </p:nvSpPr>
        <p:spPr>
          <a:xfrm>
            <a:off x="5777043" y="117663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7" name="Oval 196">
            <a:extLst>
              <a:ext uri="{FF2B5EF4-FFF2-40B4-BE49-F238E27FC236}">
                <a16:creationId xmlns:a16="http://schemas.microsoft.com/office/drawing/2014/main" id="{56FA2456-BDCD-3A93-5B55-328F2409EB2B}"/>
              </a:ext>
            </a:extLst>
          </p:cNvPr>
          <p:cNvSpPr/>
          <p:nvPr/>
        </p:nvSpPr>
        <p:spPr>
          <a:xfrm>
            <a:off x="5877403" y="126470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8" name="TextBox 197">
            <a:extLst>
              <a:ext uri="{FF2B5EF4-FFF2-40B4-BE49-F238E27FC236}">
                <a16:creationId xmlns:a16="http://schemas.microsoft.com/office/drawing/2014/main" id="{1F0B4BA6-601E-7DA5-E766-E3A5D392C11A}"/>
              </a:ext>
            </a:extLst>
          </p:cNvPr>
          <p:cNvSpPr txBox="1"/>
          <p:nvPr/>
        </p:nvSpPr>
        <p:spPr>
          <a:xfrm>
            <a:off x="6547843" y="122496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51" name="TextBox 219">
            <a:extLst>
              <a:ext uri="{FF2B5EF4-FFF2-40B4-BE49-F238E27FC236}">
                <a16:creationId xmlns:a16="http://schemas.microsoft.com/office/drawing/2014/main" id="{6AAB0F2E-4483-0FA4-8E7C-7C93361B940C}"/>
              </a:ext>
            </a:extLst>
          </p:cNvPr>
          <p:cNvSpPr txBox="1"/>
          <p:nvPr/>
        </p:nvSpPr>
        <p:spPr>
          <a:xfrm>
            <a:off x="815539" y="4538873"/>
            <a:ext cx="2617335" cy="415755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13. Ung i en præstationsverden </a:t>
            </a:r>
          </a:p>
          <a:p>
            <a:pPr algn="r"/>
            <a:r>
              <a:rPr lang="da-DK" sz="1051" dirty="0"/>
              <a:t>v. Janne R. Mortensen (Mental Motion)</a:t>
            </a:r>
          </a:p>
        </p:txBody>
      </p:sp>
      <p:sp>
        <p:nvSpPr>
          <p:cNvPr id="55" name="TextBox 219">
            <a:extLst>
              <a:ext uri="{FF2B5EF4-FFF2-40B4-BE49-F238E27FC236}">
                <a16:creationId xmlns:a16="http://schemas.microsoft.com/office/drawing/2014/main" id="{D28A432E-AA32-7859-693D-24ECA88B77C1}"/>
              </a:ext>
            </a:extLst>
          </p:cNvPr>
          <p:cNvSpPr txBox="1"/>
          <p:nvPr/>
        </p:nvSpPr>
        <p:spPr>
          <a:xfrm>
            <a:off x="163874" y="3804834"/>
            <a:ext cx="3433646" cy="56182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14. Relationer og teams i highperformance-miljøer Del 1</a:t>
            </a:r>
          </a:p>
          <a:p>
            <a:pPr algn="r"/>
            <a:r>
              <a:rPr lang="da-DK" sz="1000" dirty="0"/>
              <a:t>v. Morten Bertelsen (</a:t>
            </a:r>
            <a:r>
              <a:rPr lang="da-DK" sz="1000" dirty="0" err="1"/>
              <a:t>Sportspsykolg</a:t>
            </a:r>
            <a:r>
              <a:rPr lang="da-DK" sz="1000" dirty="0"/>
              <a:t>, FCK)</a:t>
            </a:r>
          </a:p>
          <a:p>
            <a:pPr algn="r"/>
            <a:endParaRPr lang="da-DK" sz="1051" dirty="0"/>
          </a:p>
        </p:txBody>
      </p:sp>
      <p:sp>
        <p:nvSpPr>
          <p:cNvPr id="57" name="TextBox 219">
            <a:extLst>
              <a:ext uri="{FF2B5EF4-FFF2-40B4-BE49-F238E27FC236}">
                <a16:creationId xmlns:a16="http://schemas.microsoft.com/office/drawing/2014/main" id="{ABAAEF59-B68B-E437-5AAC-85336F7C666B}"/>
              </a:ext>
            </a:extLst>
          </p:cNvPr>
          <p:cNvSpPr txBox="1"/>
          <p:nvPr/>
        </p:nvSpPr>
        <p:spPr>
          <a:xfrm>
            <a:off x="927088" y="929792"/>
            <a:ext cx="3492051" cy="715709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18. Arkitekterne bag talentfulde elitesportsmiljøer</a:t>
            </a:r>
          </a:p>
          <a:p>
            <a:pPr algn="r"/>
            <a:r>
              <a:rPr lang="da-DK" sz="1000" dirty="0"/>
              <a:t>v. Kristoffer Henriksen (Professor , SDU)</a:t>
            </a:r>
          </a:p>
          <a:p>
            <a:pPr algn="r"/>
            <a:endParaRPr lang="da-DK" sz="1000" dirty="0"/>
          </a:p>
          <a:p>
            <a:pPr algn="r"/>
            <a:endParaRPr lang="da-DK" sz="1051" dirty="0"/>
          </a:p>
        </p:txBody>
      </p:sp>
      <p:sp>
        <p:nvSpPr>
          <p:cNvPr id="2" name="Freeform: Shape 179">
            <a:extLst>
              <a:ext uri="{FF2B5EF4-FFF2-40B4-BE49-F238E27FC236}">
                <a16:creationId xmlns:a16="http://schemas.microsoft.com/office/drawing/2014/main" id="{BAFE1F6B-49C0-0D24-787C-2A0DE285A61A}"/>
              </a:ext>
            </a:extLst>
          </p:cNvPr>
          <p:cNvSpPr/>
          <p:nvPr/>
        </p:nvSpPr>
        <p:spPr>
          <a:xfrm>
            <a:off x="6520715" y="1217413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5" name="Oval 196">
            <a:extLst>
              <a:ext uri="{FF2B5EF4-FFF2-40B4-BE49-F238E27FC236}">
                <a16:creationId xmlns:a16="http://schemas.microsoft.com/office/drawing/2014/main" id="{615DB4DD-817B-5851-408A-4FBB57019C68}"/>
              </a:ext>
            </a:extLst>
          </p:cNvPr>
          <p:cNvSpPr/>
          <p:nvPr/>
        </p:nvSpPr>
        <p:spPr>
          <a:xfrm>
            <a:off x="6621075" y="1305486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36" name="TextBox 197">
            <a:extLst>
              <a:ext uri="{FF2B5EF4-FFF2-40B4-BE49-F238E27FC236}">
                <a16:creationId xmlns:a16="http://schemas.microsoft.com/office/drawing/2014/main" id="{44DD20E4-96DA-1A4B-D993-2E4E8452E005}"/>
              </a:ext>
            </a:extLst>
          </p:cNvPr>
          <p:cNvSpPr txBox="1"/>
          <p:nvPr/>
        </p:nvSpPr>
        <p:spPr>
          <a:xfrm>
            <a:off x="6700243" y="137736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2</a:t>
            </a:r>
          </a:p>
        </p:txBody>
      </p:sp>
      <p:sp>
        <p:nvSpPr>
          <p:cNvPr id="37" name="TextBox 197">
            <a:extLst>
              <a:ext uri="{FF2B5EF4-FFF2-40B4-BE49-F238E27FC236}">
                <a16:creationId xmlns:a16="http://schemas.microsoft.com/office/drawing/2014/main" id="{332551F3-2ABF-DD8C-FBA3-66F6C9B326D6}"/>
              </a:ext>
            </a:extLst>
          </p:cNvPr>
          <p:cNvSpPr txBox="1"/>
          <p:nvPr/>
        </p:nvSpPr>
        <p:spPr>
          <a:xfrm>
            <a:off x="5951275" y="132752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8" name="TextBox 197">
            <a:extLst>
              <a:ext uri="{FF2B5EF4-FFF2-40B4-BE49-F238E27FC236}">
                <a16:creationId xmlns:a16="http://schemas.microsoft.com/office/drawing/2014/main" id="{438E75E2-8ECC-BDA7-2E6C-C38F1B4EA869}"/>
              </a:ext>
            </a:extLst>
          </p:cNvPr>
          <p:cNvSpPr txBox="1"/>
          <p:nvPr/>
        </p:nvSpPr>
        <p:spPr>
          <a:xfrm>
            <a:off x="7207441" y="1557694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39" name="Freeform: Shape 179">
            <a:extLst>
              <a:ext uri="{FF2B5EF4-FFF2-40B4-BE49-F238E27FC236}">
                <a16:creationId xmlns:a16="http://schemas.microsoft.com/office/drawing/2014/main" id="{4A0F27A6-8975-D5FB-38DB-CA45E439F5E0}"/>
              </a:ext>
            </a:extLst>
          </p:cNvPr>
          <p:cNvSpPr/>
          <p:nvPr/>
        </p:nvSpPr>
        <p:spPr>
          <a:xfrm>
            <a:off x="7180313" y="1550145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0" name="Oval 196">
            <a:extLst>
              <a:ext uri="{FF2B5EF4-FFF2-40B4-BE49-F238E27FC236}">
                <a16:creationId xmlns:a16="http://schemas.microsoft.com/office/drawing/2014/main" id="{1E165B1C-064F-F7B3-EA35-8E55726CB053}"/>
              </a:ext>
            </a:extLst>
          </p:cNvPr>
          <p:cNvSpPr/>
          <p:nvPr/>
        </p:nvSpPr>
        <p:spPr>
          <a:xfrm>
            <a:off x="7280673" y="1638218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41" name="TextBox 197">
            <a:extLst>
              <a:ext uri="{FF2B5EF4-FFF2-40B4-BE49-F238E27FC236}">
                <a16:creationId xmlns:a16="http://schemas.microsoft.com/office/drawing/2014/main" id="{46698320-1387-68CA-5C22-B1505B48F0CB}"/>
              </a:ext>
            </a:extLst>
          </p:cNvPr>
          <p:cNvSpPr txBox="1"/>
          <p:nvPr/>
        </p:nvSpPr>
        <p:spPr>
          <a:xfrm>
            <a:off x="7359841" y="1710094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3</a:t>
            </a:r>
          </a:p>
        </p:txBody>
      </p:sp>
      <p:sp>
        <p:nvSpPr>
          <p:cNvPr id="45" name="TextBox 197">
            <a:extLst>
              <a:ext uri="{FF2B5EF4-FFF2-40B4-BE49-F238E27FC236}">
                <a16:creationId xmlns:a16="http://schemas.microsoft.com/office/drawing/2014/main" id="{0026139A-12DF-C026-8B8A-3E19346A9A3B}"/>
              </a:ext>
            </a:extLst>
          </p:cNvPr>
          <p:cNvSpPr txBox="1"/>
          <p:nvPr/>
        </p:nvSpPr>
        <p:spPr>
          <a:xfrm>
            <a:off x="7740069" y="2078975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46" name="Freeform: Shape 179">
            <a:extLst>
              <a:ext uri="{FF2B5EF4-FFF2-40B4-BE49-F238E27FC236}">
                <a16:creationId xmlns:a16="http://schemas.microsoft.com/office/drawing/2014/main" id="{D7A96E91-09A5-E67D-662F-E82161551B43}"/>
              </a:ext>
            </a:extLst>
          </p:cNvPr>
          <p:cNvSpPr/>
          <p:nvPr/>
        </p:nvSpPr>
        <p:spPr>
          <a:xfrm>
            <a:off x="7712941" y="207142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47" name="Oval 196">
            <a:extLst>
              <a:ext uri="{FF2B5EF4-FFF2-40B4-BE49-F238E27FC236}">
                <a16:creationId xmlns:a16="http://schemas.microsoft.com/office/drawing/2014/main" id="{28E9B917-F056-B789-1755-782C3B699D7C}"/>
              </a:ext>
            </a:extLst>
          </p:cNvPr>
          <p:cNvSpPr/>
          <p:nvPr/>
        </p:nvSpPr>
        <p:spPr>
          <a:xfrm>
            <a:off x="7813301" y="215949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53" name="TextBox 197">
            <a:extLst>
              <a:ext uri="{FF2B5EF4-FFF2-40B4-BE49-F238E27FC236}">
                <a16:creationId xmlns:a16="http://schemas.microsoft.com/office/drawing/2014/main" id="{02B085E8-2923-EDDB-18B0-2CDE3F6E543A}"/>
              </a:ext>
            </a:extLst>
          </p:cNvPr>
          <p:cNvSpPr txBox="1"/>
          <p:nvPr/>
        </p:nvSpPr>
        <p:spPr>
          <a:xfrm>
            <a:off x="7892469" y="2231375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4</a:t>
            </a:r>
          </a:p>
        </p:txBody>
      </p:sp>
      <p:sp>
        <p:nvSpPr>
          <p:cNvPr id="62" name="TextBox 197">
            <a:extLst>
              <a:ext uri="{FF2B5EF4-FFF2-40B4-BE49-F238E27FC236}">
                <a16:creationId xmlns:a16="http://schemas.microsoft.com/office/drawing/2014/main" id="{88339E43-AC63-C526-630C-DAC655332462}"/>
              </a:ext>
            </a:extLst>
          </p:cNvPr>
          <p:cNvSpPr txBox="1"/>
          <p:nvPr/>
        </p:nvSpPr>
        <p:spPr>
          <a:xfrm>
            <a:off x="7973501" y="281577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63" name="Freeform: Shape 179">
            <a:extLst>
              <a:ext uri="{FF2B5EF4-FFF2-40B4-BE49-F238E27FC236}">
                <a16:creationId xmlns:a16="http://schemas.microsoft.com/office/drawing/2014/main" id="{85DC6754-0FCC-6DB0-B76B-E41267251EC9}"/>
              </a:ext>
            </a:extLst>
          </p:cNvPr>
          <p:cNvSpPr/>
          <p:nvPr/>
        </p:nvSpPr>
        <p:spPr>
          <a:xfrm>
            <a:off x="7946373" y="2808223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64" name="Oval 196">
            <a:extLst>
              <a:ext uri="{FF2B5EF4-FFF2-40B4-BE49-F238E27FC236}">
                <a16:creationId xmlns:a16="http://schemas.microsoft.com/office/drawing/2014/main" id="{83D73286-7596-4CB2-228E-DD05E35004B3}"/>
              </a:ext>
            </a:extLst>
          </p:cNvPr>
          <p:cNvSpPr/>
          <p:nvPr/>
        </p:nvSpPr>
        <p:spPr>
          <a:xfrm>
            <a:off x="8046733" y="2896296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65" name="TextBox 197">
            <a:extLst>
              <a:ext uri="{FF2B5EF4-FFF2-40B4-BE49-F238E27FC236}">
                <a16:creationId xmlns:a16="http://schemas.microsoft.com/office/drawing/2014/main" id="{914C3FC4-CFB0-2890-8453-2A03BC5F0299}"/>
              </a:ext>
            </a:extLst>
          </p:cNvPr>
          <p:cNvSpPr txBox="1"/>
          <p:nvPr/>
        </p:nvSpPr>
        <p:spPr>
          <a:xfrm>
            <a:off x="8125901" y="296817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5</a:t>
            </a:r>
          </a:p>
        </p:txBody>
      </p:sp>
      <p:sp>
        <p:nvSpPr>
          <p:cNvPr id="66" name="TextBox 197">
            <a:extLst>
              <a:ext uri="{FF2B5EF4-FFF2-40B4-BE49-F238E27FC236}">
                <a16:creationId xmlns:a16="http://schemas.microsoft.com/office/drawing/2014/main" id="{4FC3BACB-1959-72E6-A18E-F3C26E299F75}"/>
              </a:ext>
            </a:extLst>
          </p:cNvPr>
          <p:cNvSpPr txBox="1"/>
          <p:nvPr/>
        </p:nvSpPr>
        <p:spPr>
          <a:xfrm>
            <a:off x="7929544" y="3528253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67" name="Freeform: Shape 179">
            <a:extLst>
              <a:ext uri="{FF2B5EF4-FFF2-40B4-BE49-F238E27FC236}">
                <a16:creationId xmlns:a16="http://schemas.microsoft.com/office/drawing/2014/main" id="{D5DC7573-B227-20CA-E461-12F9C02A161D}"/>
              </a:ext>
            </a:extLst>
          </p:cNvPr>
          <p:cNvSpPr/>
          <p:nvPr/>
        </p:nvSpPr>
        <p:spPr>
          <a:xfrm>
            <a:off x="7902416" y="3520704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68" name="Oval 196">
            <a:extLst>
              <a:ext uri="{FF2B5EF4-FFF2-40B4-BE49-F238E27FC236}">
                <a16:creationId xmlns:a16="http://schemas.microsoft.com/office/drawing/2014/main" id="{C6DE3C17-854B-CFA1-1504-825ECE36A694}"/>
              </a:ext>
            </a:extLst>
          </p:cNvPr>
          <p:cNvSpPr/>
          <p:nvPr/>
        </p:nvSpPr>
        <p:spPr>
          <a:xfrm>
            <a:off x="8002776" y="3608777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69" name="TextBox 197">
            <a:extLst>
              <a:ext uri="{FF2B5EF4-FFF2-40B4-BE49-F238E27FC236}">
                <a16:creationId xmlns:a16="http://schemas.microsoft.com/office/drawing/2014/main" id="{A54FC2E5-3E08-8C40-A566-A8A6964A0ADB}"/>
              </a:ext>
            </a:extLst>
          </p:cNvPr>
          <p:cNvSpPr txBox="1"/>
          <p:nvPr/>
        </p:nvSpPr>
        <p:spPr>
          <a:xfrm>
            <a:off x="8081944" y="3680653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6</a:t>
            </a:r>
          </a:p>
        </p:txBody>
      </p:sp>
      <p:sp>
        <p:nvSpPr>
          <p:cNvPr id="70" name="TextBox 197">
            <a:extLst>
              <a:ext uri="{FF2B5EF4-FFF2-40B4-BE49-F238E27FC236}">
                <a16:creationId xmlns:a16="http://schemas.microsoft.com/office/drawing/2014/main" id="{1634DFEF-15F0-5B98-D6C7-5DB26BA55670}"/>
              </a:ext>
            </a:extLst>
          </p:cNvPr>
          <p:cNvSpPr txBox="1"/>
          <p:nvPr/>
        </p:nvSpPr>
        <p:spPr>
          <a:xfrm>
            <a:off x="7738072" y="428754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71" name="Freeform: Shape 179">
            <a:extLst>
              <a:ext uri="{FF2B5EF4-FFF2-40B4-BE49-F238E27FC236}">
                <a16:creationId xmlns:a16="http://schemas.microsoft.com/office/drawing/2014/main" id="{F03E0DA6-596D-D747-D727-68B5432D7FDA}"/>
              </a:ext>
            </a:extLst>
          </p:cNvPr>
          <p:cNvSpPr/>
          <p:nvPr/>
        </p:nvSpPr>
        <p:spPr>
          <a:xfrm>
            <a:off x="7710944" y="4279991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72" name="Oval 196">
            <a:extLst>
              <a:ext uri="{FF2B5EF4-FFF2-40B4-BE49-F238E27FC236}">
                <a16:creationId xmlns:a16="http://schemas.microsoft.com/office/drawing/2014/main" id="{FE0AE84F-0243-AB94-629A-AC38D2BB39F1}"/>
              </a:ext>
            </a:extLst>
          </p:cNvPr>
          <p:cNvSpPr/>
          <p:nvPr/>
        </p:nvSpPr>
        <p:spPr>
          <a:xfrm>
            <a:off x="7811304" y="4368064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73" name="TextBox 197">
            <a:extLst>
              <a:ext uri="{FF2B5EF4-FFF2-40B4-BE49-F238E27FC236}">
                <a16:creationId xmlns:a16="http://schemas.microsoft.com/office/drawing/2014/main" id="{F86751A5-53CF-83BB-EB02-863BAA39D16D}"/>
              </a:ext>
            </a:extLst>
          </p:cNvPr>
          <p:cNvSpPr txBox="1"/>
          <p:nvPr/>
        </p:nvSpPr>
        <p:spPr>
          <a:xfrm>
            <a:off x="7890472" y="443994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7</a:t>
            </a:r>
          </a:p>
        </p:txBody>
      </p:sp>
      <p:sp>
        <p:nvSpPr>
          <p:cNvPr id="75" name="TextBox 197">
            <a:extLst>
              <a:ext uri="{FF2B5EF4-FFF2-40B4-BE49-F238E27FC236}">
                <a16:creationId xmlns:a16="http://schemas.microsoft.com/office/drawing/2014/main" id="{7E01136B-4EAE-3B36-7A4C-A63CF7DF3861}"/>
              </a:ext>
            </a:extLst>
          </p:cNvPr>
          <p:cNvSpPr txBox="1"/>
          <p:nvPr/>
        </p:nvSpPr>
        <p:spPr>
          <a:xfrm>
            <a:off x="7306660" y="490890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76" name="Freeform: Shape 179">
            <a:extLst>
              <a:ext uri="{FF2B5EF4-FFF2-40B4-BE49-F238E27FC236}">
                <a16:creationId xmlns:a16="http://schemas.microsoft.com/office/drawing/2014/main" id="{8F06B945-8307-09C0-49BE-51EA44C25AF0}"/>
              </a:ext>
            </a:extLst>
          </p:cNvPr>
          <p:cNvSpPr/>
          <p:nvPr/>
        </p:nvSpPr>
        <p:spPr>
          <a:xfrm>
            <a:off x="7279532" y="4901353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77" name="Oval 196">
            <a:extLst>
              <a:ext uri="{FF2B5EF4-FFF2-40B4-BE49-F238E27FC236}">
                <a16:creationId xmlns:a16="http://schemas.microsoft.com/office/drawing/2014/main" id="{9DDBC23E-0D42-2DBB-D499-19F209D026E3}"/>
              </a:ext>
            </a:extLst>
          </p:cNvPr>
          <p:cNvSpPr/>
          <p:nvPr/>
        </p:nvSpPr>
        <p:spPr>
          <a:xfrm>
            <a:off x="7379892" y="4989426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78" name="TextBox 197">
            <a:extLst>
              <a:ext uri="{FF2B5EF4-FFF2-40B4-BE49-F238E27FC236}">
                <a16:creationId xmlns:a16="http://schemas.microsoft.com/office/drawing/2014/main" id="{D5D74CF8-0A98-40E2-09A3-5D1BC332008B}"/>
              </a:ext>
            </a:extLst>
          </p:cNvPr>
          <p:cNvSpPr txBox="1"/>
          <p:nvPr/>
        </p:nvSpPr>
        <p:spPr>
          <a:xfrm>
            <a:off x="7459060" y="5061302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8</a:t>
            </a:r>
          </a:p>
        </p:txBody>
      </p:sp>
      <p:sp>
        <p:nvSpPr>
          <p:cNvPr id="79" name="TextBox 197">
            <a:extLst>
              <a:ext uri="{FF2B5EF4-FFF2-40B4-BE49-F238E27FC236}">
                <a16:creationId xmlns:a16="http://schemas.microsoft.com/office/drawing/2014/main" id="{A011F456-041A-30DB-0783-6D63274B2DDE}"/>
              </a:ext>
            </a:extLst>
          </p:cNvPr>
          <p:cNvSpPr txBox="1"/>
          <p:nvPr/>
        </p:nvSpPr>
        <p:spPr>
          <a:xfrm>
            <a:off x="6730780" y="539872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80" name="Freeform: Shape 179">
            <a:extLst>
              <a:ext uri="{FF2B5EF4-FFF2-40B4-BE49-F238E27FC236}">
                <a16:creationId xmlns:a16="http://schemas.microsoft.com/office/drawing/2014/main" id="{B17778C3-B1B7-E19B-08A1-6B8B68B273B4}"/>
              </a:ext>
            </a:extLst>
          </p:cNvPr>
          <p:cNvSpPr/>
          <p:nvPr/>
        </p:nvSpPr>
        <p:spPr>
          <a:xfrm>
            <a:off x="6703652" y="5391171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81" name="Oval 196">
            <a:extLst>
              <a:ext uri="{FF2B5EF4-FFF2-40B4-BE49-F238E27FC236}">
                <a16:creationId xmlns:a16="http://schemas.microsoft.com/office/drawing/2014/main" id="{31C4E202-85F2-9A1C-CE81-DAE360541BCC}"/>
              </a:ext>
            </a:extLst>
          </p:cNvPr>
          <p:cNvSpPr/>
          <p:nvPr/>
        </p:nvSpPr>
        <p:spPr>
          <a:xfrm>
            <a:off x="6804012" y="5479244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82" name="TextBox 197">
            <a:extLst>
              <a:ext uri="{FF2B5EF4-FFF2-40B4-BE49-F238E27FC236}">
                <a16:creationId xmlns:a16="http://schemas.microsoft.com/office/drawing/2014/main" id="{F608EF98-04F9-03C8-35CF-3F37912AD334}"/>
              </a:ext>
            </a:extLst>
          </p:cNvPr>
          <p:cNvSpPr txBox="1"/>
          <p:nvPr/>
        </p:nvSpPr>
        <p:spPr>
          <a:xfrm>
            <a:off x="6883180" y="555112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9</a:t>
            </a:r>
          </a:p>
        </p:txBody>
      </p:sp>
      <p:sp>
        <p:nvSpPr>
          <p:cNvPr id="84" name="TextBox 232">
            <a:extLst>
              <a:ext uri="{FF2B5EF4-FFF2-40B4-BE49-F238E27FC236}">
                <a16:creationId xmlns:a16="http://schemas.microsoft.com/office/drawing/2014/main" id="{8878E7FD-0A81-7D28-BFD5-FD8C8728C7DC}"/>
              </a:ext>
            </a:extLst>
          </p:cNvPr>
          <p:cNvSpPr txBox="1"/>
          <p:nvPr/>
        </p:nvSpPr>
        <p:spPr>
          <a:xfrm>
            <a:off x="8121632" y="5084418"/>
            <a:ext cx="3119340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8. Life-</a:t>
            </a:r>
            <a:r>
              <a:rPr lang="da-DK" sz="1000" dirty="0" err="1">
                <a:ea typeface="Times New Roman" panose="02020603050405020304" pitchFamily="18" charset="0"/>
                <a:cs typeface="Calibri" panose="020F0502020204030204" pitchFamily="34" charset="0"/>
              </a:rPr>
              <a:t>skills</a:t>
            </a: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 som en del af sportens uddannelse</a:t>
            </a:r>
            <a:b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</a:b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v. Søren Østergaard (</a:t>
            </a:r>
            <a:r>
              <a:rPr lang="da-DK" sz="1000" dirty="0" err="1">
                <a:ea typeface="Times New Roman" panose="02020603050405020304" pitchFamily="18" charset="0"/>
                <a:cs typeface="Calibri" panose="020F0502020204030204" pitchFamily="34" charset="0"/>
              </a:rPr>
              <a:t>PhD</a:t>
            </a: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. CUR)</a:t>
            </a:r>
            <a:endParaRPr lang="da-DK" sz="1000" dirty="0"/>
          </a:p>
        </p:txBody>
      </p:sp>
      <p:sp>
        <p:nvSpPr>
          <p:cNvPr id="88" name="TextBox 197">
            <a:extLst>
              <a:ext uri="{FF2B5EF4-FFF2-40B4-BE49-F238E27FC236}">
                <a16:creationId xmlns:a16="http://schemas.microsoft.com/office/drawing/2014/main" id="{9377FE1E-229D-00E7-C20B-1BB4F13FDDCB}"/>
              </a:ext>
            </a:extLst>
          </p:cNvPr>
          <p:cNvSpPr txBox="1"/>
          <p:nvPr/>
        </p:nvSpPr>
        <p:spPr>
          <a:xfrm>
            <a:off x="3630772" y="3004440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14" name="Freeform: Shape 179">
            <a:extLst>
              <a:ext uri="{FF2B5EF4-FFF2-40B4-BE49-F238E27FC236}">
                <a16:creationId xmlns:a16="http://schemas.microsoft.com/office/drawing/2014/main" id="{EF724BD2-94A2-C9C7-5FA1-3BBC796977DF}"/>
              </a:ext>
            </a:extLst>
          </p:cNvPr>
          <p:cNvSpPr/>
          <p:nvPr/>
        </p:nvSpPr>
        <p:spPr>
          <a:xfrm>
            <a:off x="3603644" y="2996891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1" name="Oval 196">
            <a:extLst>
              <a:ext uri="{FF2B5EF4-FFF2-40B4-BE49-F238E27FC236}">
                <a16:creationId xmlns:a16="http://schemas.microsoft.com/office/drawing/2014/main" id="{5B7A0E11-7506-26A8-0B13-964B4037FB9E}"/>
              </a:ext>
            </a:extLst>
          </p:cNvPr>
          <p:cNvSpPr/>
          <p:nvPr/>
        </p:nvSpPr>
        <p:spPr>
          <a:xfrm>
            <a:off x="3704004" y="3084964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62" name="TextBox 197">
            <a:extLst>
              <a:ext uri="{FF2B5EF4-FFF2-40B4-BE49-F238E27FC236}">
                <a16:creationId xmlns:a16="http://schemas.microsoft.com/office/drawing/2014/main" id="{84F6E756-F304-4A33-9B25-2D8429E58458}"/>
              </a:ext>
            </a:extLst>
          </p:cNvPr>
          <p:cNvSpPr txBox="1"/>
          <p:nvPr/>
        </p:nvSpPr>
        <p:spPr>
          <a:xfrm>
            <a:off x="3728975" y="3138700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15</a:t>
            </a:r>
          </a:p>
        </p:txBody>
      </p:sp>
      <p:sp>
        <p:nvSpPr>
          <p:cNvPr id="163" name="TextBox 197">
            <a:extLst>
              <a:ext uri="{FF2B5EF4-FFF2-40B4-BE49-F238E27FC236}">
                <a16:creationId xmlns:a16="http://schemas.microsoft.com/office/drawing/2014/main" id="{18CD6C09-BFCC-6FB6-8F74-F0971A86D910}"/>
              </a:ext>
            </a:extLst>
          </p:cNvPr>
          <p:cNvSpPr txBox="1"/>
          <p:nvPr/>
        </p:nvSpPr>
        <p:spPr>
          <a:xfrm>
            <a:off x="5166258" y="5440735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64" name="Freeform: Shape 179">
            <a:extLst>
              <a:ext uri="{FF2B5EF4-FFF2-40B4-BE49-F238E27FC236}">
                <a16:creationId xmlns:a16="http://schemas.microsoft.com/office/drawing/2014/main" id="{FFC33E8C-F6F3-B8AC-8C60-90580F8AB52E}"/>
              </a:ext>
            </a:extLst>
          </p:cNvPr>
          <p:cNvSpPr/>
          <p:nvPr/>
        </p:nvSpPr>
        <p:spPr>
          <a:xfrm>
            <a:off x="5139130" y="5433186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5" name="Oval 196">
            <a:extLst>
              <a:ext uri="{FF2B5EF4-FFF2-40B4-BE49-F238E27FC236}">
                <a16:creationId xmlns:a16="http://schemas.microsoft.com/office/drawing/2014/main" id="{971CA071-C2DC-C575-A1E9-7A1691FCF841}"/>
              </a:ext>
            </a:extLst>
          </p:cNvPr>
          <p:cNvSpPr/>
          <p:nvPr/>
        </p:nvSpPr>
        <p:spPr>
          <a:xfrm>
            <a:off x="5239490" y="5521259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66" name="TextBox 197">
            <a:extLst>
              <a:ext uri="{FF2B5EF4-FFF2-40B4-BE49-F238E27FC236}">
                <a16:creationId xmlns:a16="http://schemas.microsoft.com/office/drawing/2014/main" id="{B46C35DE-997C-61DF-F699-27F959E14295}"/>
              </a:ext>
            </a:extLst>
          </p:cNvPr>
          <p:cNvSpPr txBox="1"/>
          <p:nvPr/>
        </p:nvSpPr>
        <p:spPr>
          <a:xfrm>
            <a:off x="5263056" y="5556112"/>
            <a:ext cx="38968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11</a:t>
            </a:r>
          </a:p>
        </p:txBody>
      </p:sp>
      <p:sp>
        <p:nvSpPr>
          <p:cNvPr id="168" name="Freeform: Shape 179">
            <a:extLst>
              <a:ext uri="{FF2B5EF4-FFF2-40B4-BE49-F238E27FC236}">
                <a16:creationId xmlns:a16="http://schemas.microsoft.com/office/drawing/2014/main" id="{81AD0636-3AA3-28B1-86BA-3F3B6B2D4A32}"/>
              </a:ext>
            </a:extLst>
          </p:cNvPr>
          <p:cNvSpPr/>
          <p:nvPr/>
        </p:nvSpPr>
        <p:spPr>
          <a:xfrm>
            <a:off x="4402723" y="5064594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69" name="Oval 196">
            <a:extLst>
              <a:ext uri="{FF2B5EF4-FFF2-40B4-BE49-F238E27FC236}">
                <a16:creationId xmlns:a16="http://schemas.microsoft.com/office/drawing/2014/main" id="{4A4F8308-F84C-78BD-1A0C-527F28691AE9}"/>
              </a:ext>
            </a:extLst>
          </p:cNvPr>
          <p:cNvSpPr/>
          <p:nvPr/>
        </p:nvSpPr>
        <p:spPr>
          <a:xfrm>
            <a:off x="4503083" y="5152667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70" name="TextBox 197">
            <a:extLst>
              <a:ext uri="{FF2B5EF4-FFF2-40B4-BE49-F238E27FC236}">
                <a16:creationId xmlns:a16="http://schemas.microsoft.com/office/drawing/2014/main" id="{2ECAD6B2-28A4-AE76-8B67-7E9EBE0A9450}"/>
              </a:ext>
            </a:extLst>
          </p:cNvPr>
          <p:cNvSpPr txBox="1"/>
          <p:nvPr/>
        </p:nvSpPr>
        <p:spPr>
          <a:xfrm>
            <a:off x="4517901" y="5197315"/>
            <a:ext cx="37217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12</a:t>
            </a:r>
          </a:p>
        </p:txBody>
      </p:sp>
      <p:sp>
        <p:nvSpPr>
          <p:cNvPr id="171" name="TextBox 197">
            <a:extLst>
              <a:ext uri="{FF2B5EF4-FFF2-40B4-BE49-F238E27FC236}">
                <a16:creationId xmlns:a16="http://schemas.microsoft.com/office/drawing/2014/main" id="{6D06BDC0-9D7B-2C79-7A84-E4E32788B0B8}"/>
              </a:ext>
            </a:extLst>
          </p:cNvPr>
          <p:cNvSpPr txBox="1"/>
          <p:nvPr/>
        </p:nvSpPr>
        <p:spPr>
          <a:xfrm>
            <a:off x="3973495" y="444654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72" name="Freeform: Shape 179">
            <a:extLst>
              <a:ext uri="{FF2B5EF4-FFF2-40B4-BE49-F238E27FC236}">
                <a16:creationId xmlns:a16="http://schemas.microsoft.com/office/drawing/2014/main" id="{16D950A8-8C10-14AD-76EB-9614A20FA786}"/>
              </a:ext>
            </a:extLst>
          </p:cNvPr>
          <p:cNvSpPr/>
          <p:nvPr/>
        </p:nvSpPr>
        <p:spPr>
          <a:xfrm>
            <a:off x="3946367" y="443899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73" name="Oval 196">
            <a:extLst>
              <a:ext uri="{FF2B5EF4-FFF2-40B4-BE49-F238E27FC236}">
                <a16:creationId xmlns:a16="http://schemas.microsoft.com/office/drawing/2014/main" id="{D68B5677-68EC-056E-108B-6E75BBBBC25E}"/>
              </a:ext>
            </a:extLst>
          </p:cNvPr>
          <p:cNvSpPr/>
          <p:nvPr/>
        </p:nvSpPr>
        <p:spPr>
          <a:xfrm>
            <a:off x="4046727" y="452706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74" name="TextBox 197">
            <a:extLst>
              <a:ext uri="{FF2B5EF4-FFF2-40B4-BE49-F238E27FC236}">
                <a16:creationId xmlns:a16="http://schemas.microsoft.com/office/drawing/2014/main" id="{469CD584-BF51-7F39-B448-366A877674E8}"/>
              </a:ext>
            </a:extLst>
          </p:cNvPr>
          <p:cNvSpPr txBox="1"/>
          <p:nvPr/>
        </p:nvSpPr>
        <p:spPr>
          <a:xfrm>
            <a:off x="4071984" y="4601143"/>
            <a:ext cx="38054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13</a:t>
            </a:r>
          </a:p>
        </p:txBody>
      </p:sp>
      <p:sp>
        <p:nvSpPr>
          <p:cNvPr id="184" name="TextBox 197">
            <a:extLst>
              <a:ext uri="{FF2B5EF4-FFF2-40B4-BE49-F238E27FC236}">
                <a16:creationId xmlns:a16="http://schemas.microsoft.com/office/drawing/2014/main" id="{4105F45B-8B5C-58BE-F536-BCEF50BD85DA}"/>
              </a:ext>
            </a:extLst>
          </p:cNvPr>
          <p:cNvSpPr txBox="1"/>
          <p:nvPr/>
        </p:nvSpPr>
        <p:spPr>
          <a:xfrm>
            <a:off x="3689488" y="374239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88" name="Freeform: Shape 179">
            <a:extLst>
              <a:ext uri="{FF2B5EF4-FFF2-40B4-BE49-F238E27FC236}">
                <a16:creationId xmlns:a16="http://schemas.microsoft.com/office/drawing/2014/main" id="{EAAB6148-9637-9EDB-ED87-68531A298975}"/>
              </a:ext>
            </a:extLst>
          </p:cNvPr>
          <p:cNvSpPr/>
          <p:nvPr/>
        </p:nvSpPr>
        <p:spPr>
          <a:xfrm>
            <a:off x="3662360" y="373484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90" name="Oval 196">
            <a:extLst>
              <a:ext uri="{FF2B5EF4-FFF2-40B4-BE49-F238E27FC236}">
                <a16:creationId xmlns:a16="http://schemas.microsoft.com/office/drawing/2014/main" id="{A799A82E-20B1-70C6-9AC4-9FCC37F693F4}"/>
              </a:ext>
            </a:extLst>
          </p:cNvPr>
          <p:cNvSpPr/>
          <p:nvPr/>
        </p:nvSpPr>
        <p:spPr>
          <a:xfrm>
            <a:off x="3762720" y="382291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91" name="TextBox 197">
            <a:extLst>
              <a:ext uri="{FF2B5EF4-FFF2-40B4-BE49-F238E27FC236}">
                <a16:creationId xmlns:a16="http://schemas.microsoft.com/office/drawing/2014/main" id="{824EF089-4FBB-6BBF-0340-6E86A0B872C3}"/>
              </a:ext>
            </a:extLst>
          </p:cNvPr>
          <p:cNvSpPr txBox="1"/>
          <p:nvPr/>
        </p:nvSpPr>
        <p:spPr>
          <a:xfrm>
            <a:off x="3787977" y="3896993"/>
            <a:ext cx="380549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14</a:t>
            </a:r>
          </a:p>
        </p:txBody>
      </p:sp>
      <p:sp>
        <p:nvSpPr>
          <p:cNvPr id="208" name="Freeform: Shape 179">
            <a:extLst>
              <a:ext uri="{FF2B5EF4-FFF2-40B4-BE49-F238E27FC236}">
                <a16:creationId xmlns:a16="http://schemas.microsoft.com/office/drawing/2014/main" id="{95C7A5C6-6663-DE76-CC62-84AA0705D338}"/>
              </a:ext>
            </a:extLst>
          </p:cNvPr>
          <p:cNvSpPr/>
          <p:nvPr/>
        </p:nvSpPr>
        <p:spPr>
          <a:xfrm>
            <a:off x="5909930" y="5536119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1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09" name="Oval 196">
            <a:extLst>
              <a:ext uri="{FF2B5EF4-FFF2-40B4-BE49-F238E27FC236}">
                <a16:creationId xmlns:a16="http://schemas.microsoft.com/office/drawing/2014/main" id="{8396A363-9A84-FF49-3E14-6FDA3B25D13E}"/>
              </a:ext>
            </a:extLst>
          </p:cNvPr>
          <p:cNvSpPr/>
          <p:nvPr/>
        </p:nvSpPr>
        <p:spPr>
          <a:xfrm>
            <a:off x="6010290" y="5624192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10" name="TextBox 197">
            <a:extLst>
              <a:ext uri="{FF2B5EF4-FFF2-40B4-BE49-F238E27FC236}">
                <a16:creationId xmlns:a16="http://schemas.microsoft.com/office/drawing/2014/main" id="{F93368E5-4E9F-96DD-2A37-D131D045B065}"/>
              </a:ext>
            </a:extLst>
          </p:cNvPr>
          <p:cNvSpPr txBox="1"/>
          <p:nvPr/>
        </p:nvSpPr>
        <p:spPr>
          <a:xfrm>
            <a:off x="6035261" y="5677928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10</a:t>
            </a:r>
          </a:p>
        </p:txBody>
      </p:sp>
      <p:sp>
        <p:nvSpPr>
          <p:cNvPr id="211" name="TextBox 219">
            <a:extLst>
              <a:ext uri="{FF2B5EF4-FFF2-40B4-BE49-F238E27FC236}">
                <a16:creationId xmlns:a16="http://schemas.microsoft.com/office/drawing/2014/main" id="{AC3E4E65-16C1-149B-32AA-193531356D4F}"/>
              </a:ext>
            </a:extLst>
          </p:cNvPr>
          <p:cNvSpPr txBox="1"/>
          <p:nvPr/>
        </p:nvSpPr>
        <p:spPr>
          <a:xfrm>
            <a:off x="4849681" y="6269160"/>
            <a:ext cx="2771145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ctr"/>
            <a:r>
              <a:rPr lang="da-DK" sz="1000" dirty="0"/>
              <a:t>10. Alt du bør vide om Talentudvikling i sport</a:t>
            </a:r>
          </a:p>
          <a:p>
            <a:pPr algn="ctr"/>
            <a:r>
              <a:rPr lang="da-DK" sz="1000" dirty="0"/>
              <a:t>v. Kristoffer Henriksen (Professor, SDU)</a:t>
            </a:r>
          </a:p>
        </p:txBody>
      </p:sp>
      <p:sp>
        <p:nvSpPr>
          <p:cNvPr id="214" name="TextBox 219">
            <a:extLst>
              <a:ext uri="{FF2B5EF4-FFF2-40B4-BE49-F238E27FC236}">
                <a16:creationId xmlns:a16="http://schemas.microsoft.com/office/drawing/2014/main" id="{84D62732-27FF-5C26-BE70-91D1649544DD}"/>
              </a:ext>
            </a:extLst>
          </p:cNvPr>
          <p:cNvSpPr txBox="1"/>
          <p:nvPr/>
        </p:nvSpPr>
        <p:spPr>
          <a:xfrm>
            <a:off x="1897198" y="5821409"/>
            <a:ext cx="2878987" cy="400110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11. Sæt turbo på træning og giv feedback der flytter</a:t>
            </a:r>
          </a:p>
          <a:p>
            <a:pPr algn="r"/>
            <a:r>
              <a:rPr lang="da-DK" sz="1000" dirty="0"/>
              <a:t>v. Louise </a:t>
            </a:r>
            <a:r>
              <a:rPr lang="da-DK" sz="1000" dirty="0" err="1"/>
              <a:t>Kamuk</a:t>
            </a:r>
            <a:r>
              <a:rPr lang="da-DK" sz="1000" dirty="0"/>
              <a:t> Storm (</a:t>
            </a:r>
            <a:r>
              <a:rPr lang="da-DK" sz="1000" dirty="0" err="1"/>
              <a:t>PhD</a:t>
            </a:r>
            <a:r>
              <a:rPr lang="da-DK" sz="1000" dirty="0"/>
              <a:t>. SDU) </a:t>
            </a:r>
          </a:p>
        </p:txBody>
      </p:sp>
      <p:sp>
        <p:nvSpPr>
          <p:cNvPr id="217" name="TextBox 219">
            <a:extLst>
              <a:ext uri="{FF2B5EF4-FFF2-40B4-BE49-F238E27FC236}">
                <a16:creationId xmlns:a16="http://schemas.microsoft.com/office/drawing/2014/main" id="{D11216E3-463A-ADBE-4595-06ED16AA4248}"/>
              </a:ext>
            </a:extLst>
          </p:cNvPr>
          <p:cNvSpPr txBox="1"/>
          <p:nvPr/>
        </p:nvSpPr>
        <p:spPr>
          <a:xfrm>
            <a:off x="970651" y="5176334"/>
            <a:ext cx="3205555" cy="553998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pPr algn="r"/>
            <a:r>
              <a:rPr lang="da-DK" sz="1000" dirty="0"/>
              <a:t>12. Empowerment - lær talentet at tage styring v. refleksion</a:t>
            </a:r>
          </a:p>
          <a:p>
            <a:pPr algn="r"/>
            <a:r>
              <a:rPr lang="da-DK" sz="1000" dirty="0"/>
              <a:t>v. Anders Lund (</a:t>
            </a:r>
            <a:r>
              <a:rPr lang="da-DK" sz="1000" dirty="0" err="1"/>
              <a:t>tidl</a:t>
            </a:r>
            <a:r>
              <a:rPr lang="da-DK" sz="1000" dirty="0"/>
              <a:t> landstræner DCU)</a:t>
            </a:r>
          </a:p>
          <a:p>
            <a:pPr algn="r"/>
            <a:endParaRPr lang="da-DK" sz="1000" dirty="0"/>
          </a:p>
        </p:txBody>
      </p:sp>
      <p:sp>
        <p:nvSpPr>
          <p:cNvPr id="237" name="Freeform: Shape 179">
            <a:extLst>
              <a:ext uri="{FF2B5EF4-FFF2-40B4-BE49-F238E27FC236}">
                <a16:creationId xmlns:a16="http://schemas.microsoft.com/office/drawing/2014/main" id="{4E26108F-7CE9-F875-594A-D44BEB3E4252}"/>
              </a:ext>
            </a:extLst>
          </p:cNvPr>
          <p:cNvSpPr/>
          <p:nvPr/>
        </p:nvSpPr>
        <p:spPr>
          <a:xfrm>
            <a:off x="8948279" y="6526093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bg1">
              <a:lumMod val="65000"/>
            </a:schemeClr>
          </a:solidFill>
          <a:ln w="5715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38" name="Tekstfelt 237">
            <a:extLst>
              <a:ext uri="{FF2B5EF4-FFF2-40B4-BE49-F238E27FC236}">
                <a16:creationId xmlns:a16="http://schemas.microsoft.com/office/drawing/2014/main" id="{A881FC54-74FD-C59A-ECC7-F786D2373A30}"/>
              </a:ext>
            </a:extLst>
          </p:cNvPr>
          <p:cNvSpPr txBox="1"/>
          <p:nvPr/>
        </p:nvSpPr>
        <p:spPr>
          <a:xfrm>
            <a:off x="9165372" y="6501659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2022/23</a:t>
            </a:r>
          </a:p>
        </p:txBody>
      </p:sp>
      <p:sp>
        <p:nvSpPr>
          <p:cNvPr id="239" name="Freeform: Shape 179">
            <a:extLst>
              <a:ext uri="{FF2B5EF4-FFF2-40B4-BE49-F238E27FC236}">
                <a16:creationId xmlns:a16="http://schemas.microsoft.com/office/drawing/2014/main" id="{AE7B720E-0FEC-DDAE-5BF1-307D525FF53F}"/>
              </a:ext>
            </a:extLst>
          </p:cNvPr>
          <p:cNvSpPr/>
          <p:nvPr/>
        </p:nvSpPr>
        <p:spPr>
          <a:xfrm>
            <a:off x="10182994" y="6169462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46" name="Tekstfelt 245">
            <a:extLst>
              <a:ext uri="{FF2B5EF4-FFF2-40B4-BE49-F238E27FC236}">
                <a16:creationId xmlns:a16="http://schemas.microsoft.com/office/drawing/2014/main" id="{584A902C-5934-5EF1-1779-9DC0AF7E4E76}"/>
              </a:ext>
            </a:extLst>
          </p:cNvPr>
          <p:cNvSpPr txBox="1"/>
          <p:nvPr/>
        </p:nvSpPr>
        <p:spPr>
          <a:xfrm>
            <a:off x="10400087" y="6145028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2023/24</a:t>
            </a:r>
          </a:p>
        </p:txBody>
      </p:sp>
      <p:sp>
        <p:nvSpPr>
          <p:cNvPr id="247" name="Freeform: Shape 179">
            <a:extLst>
              <a:ext uri="{FF2B5EF4-FFF2-40B4-BE49-F238E27FC236}">
                <a16:creationId xmlns:a16="http://schemas.microsoft.com/office/drawing/2014/main" id="{A18E1EBA-B25B-A2D0-109C-A58C0833870C}"/>
              </a:ext>
            </a:extLst>
          </p:cNvPr>
          <p:cNvSpPr/>
          <p:nvPr/>
        </p:nvSpPr>
        <p:spPr>
          <a:xfrm>
            <a:off x="10182994" y="6519327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48" name="Tekstfelt 247">
            <a:extLst>
              <a:ext uri="{FF2B5EF4-FFF2-40B4-BE49-F238E27FC236}">
                <a16:creationId xmlns:a16="http://schemas.microsoft.com/office/drawing/2014/main" id="{E0F8E6F2-630C-3C52-4864-E0D7C5788712}"/>
              </a:ext>
            </a:extLst>
          </p:cNvPr>
          <p:cNvSpPr txBox="1"/>
          <p:nvPr/>
        </p:nvSpPr>
        <p:spPr>
          <a:xfrm>
            <a:off x="10400087" y="6494893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2024/25</a:t>
            </a:r>
          </a:p>
        </p:txBody>
      </p:sp>
      <p:sp>
        <p:nvSpPr>
          <p:cNvPr id="249" name="Freeform: Shape 179">
            <a:extLst>
              <a:ext uri="{FF2B5EF4-FFF2-40B4-BE49-F238E27FC236}">
                <a16:creationId xmlns:a16="http://schemas.microsoft.com/office/drawing/2014/main" id="{6E0637A8-B3DF-D10A-6430-4178A257C134}"/>
              </a:ext>
            </a:extLst>
          </p:cNvPr>
          <p:cNvSpPr/>
          <p:nvPr/>
        </p:nvSpPr>
        <p:spPr>
          <a:xfrm>
            <a:off x="8948279" y="6192545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1"/>
          </a:solidFill>
          <a:ln w="57150">
            <a:solidFill>
              <a:schemeClr val="accent1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50" name="Tekstfelt 249">
            <a:extLst>
              <a:ext uri="{FF2B5EF4-FFF2-40B4-BE49-F238E27FC236}">
                <a16:creationId xmlns:a16="http://schemas.microsoft.com/office/drawing/2014/main" id="{990ED9F0-1139-7CED-E78B-BFE68D0A4F2E}"/>
              </a:ext>
            </a:extLst>
          </p:cNvPr>
          <p:cNvSpPr txBox="1"/>
          <p:nvPr/>
        </p:nvSpPr>
        <p:spPr>
          <a:xfrm>
            <a:off x="9165372" y="6168111"/>
            <a:ext cx="7040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 2021/22</a:t>
            </a:r>
          </a:p>
        </p:txBody>
      </p:sp>
      <p:sp>
        <p:nvSpPr>
          <p:cNvPr id="4" name="TextBox 232">
            <a:extLst>
              <a:ext uri="{FF2B5EF4-FFF2-40B4-BE49-F238E27FC236}">
                <a16:creationId xmlns:a16="http://schemas.microsoft.com/office/drawing/2014/main" id="{F6B45859-2F9C-BEAF-85FA-610FC7B03A5D}"/>
              </a:ext>
            </a:extLst>
          </p:cNvPr>
          <p:cNvSpPr txBox="1"/>
          <p:nvPr/>
        </p:nvSpPr>
        <p:spPr>
          <a:xfrm>
            <a:off x="8456879" y="4466501"/>
            <a:ext cx="3108949" cy="30777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7. Dual </a:t>
            </a:r>
            <a:r>
              <a:rPr lang="da-DK" sz="1000" dirty="0" err="1">
                <a:ea typeface="Times New Roman" panose="02020603050405020304" pitchFamily="18" charset="0"/>
                <a:cs typeface="Calibri" panose="020F0502020204030204" pitchFamily="34" charset="0"/>
              </a:rPr>
              <a:t>career</a:t>
            </a:r>
            <a:r>
              <a:rPr lang="da-DK" sz="1000" dirty="0">
                <a:ea typeface="Times New Roman" panose="02020603050405020304" pitchFamily="18" charset="0"/>
                <a:cs typeface="Calibri" panose="020F0502020204030204" pitchFamily="34" charset="0"/>
              </a:rPr>
              <a:t>, det hele menneske i praksis</a:t>
            </a:r>
          </a:p>
          <a:p>
            <a:r>
              <a:rPr lang="da-DK" sz="1000" dirty="0"/>
              <a:t>v. OTU: Samspil mellem eliteidrætten og skolen. </a:t>
            </a:r>
          </a:p>
        </p:txBody>
      </p:sp>
      <p:sp>
        <p:nvSpPr>
          <p:cNvPr id="8" name="TextBox 197">
            <a:extLst>
              <a:ext uri="{FF2B5EF4-FFF2-40B4-BE49-F238E27FC236}">
                <a16:creationId xmlns:a16="http://schemas.microsoft.com/office/drawing/2014/main" id="{5CAC7EA1-235B-7356-8D9E-3375A3260E8C}"/>
              </a:ext>
            </a:extLst>
          </p:cNvPr>
          <p:cNvSpPr txBox="1"/>
          <p:nvPr/>
        </p:nvSpPr>
        <p:spPr>
          <a:xfrm>
            <a:off x="3912518" y="2279788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9" name="Freeform: Shape 179">
            <a:extLst>
              <a:ext uri="{FF2B5EF4-FFF2-40B4-BE49-F238E27FC236}">
                <a16:creationId xmlns:a16="http://schemas.microsoft.com/office/drawing/2014/main" id="{A56CA2F6-775F-4092-4B11-567907596025}"/>
              </a:ext>
            </a:extLst>
          </p:cNvPr>
          <p:cNvSpPr/>
          <p:nvPr/>
        </p:nvSpPr>
        <p:spPr>
          <a:xfrm>
            <a:off x="3885390" y="2272239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1" name="Oval 196">
            <a:extLst>
              <a:ext uri="{FF2B5EF4-FFF2-40B4-BE49-F238E27FC236}">
                <a16:creationId xmlns:a16="http://schemas.microsoft.com/office/drawing/2014/main" id="{BDBD40D3-79BA-FFAD-6690-5ABF214E714C}"/>
              </a:ext>
            </a:extLst>
          </p:cNvPr>
          <p:cNvSpPr/>
          <p:nvPr/>
        </p:nvSpPr>
        <p:spPr>
          <a:xfrm>
            <a:off x="3985750" y="2360312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12" name="TextBox 197">
            <a:extLst>
              <a:ext uri="{FF2B5EF4-FFF2-40B4-BE49-F238E27FC236}">
                <a16:creationId xmlns:a16="http://schemas.microsoft.com/office/drawing/2014/main" id="{B852AF88-13D3-BEFA-B881-F76C8DDB32A2}"/>
              </a:ext>
            </a:extLst>
          </p:cNvPr>
          <p:cNvSpPr txBox="1"/>
          <p:nvPr/>
        </p:nvSpPr>
        <p:spPr>
          <a:xfrm>
            <a:off x="4010721" y="2414048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16</a:t>
            </a:r>
          </a:p>
        </p:txBody>
      </p:sp>
      <p:sp>
        <p:nvSpPr>
          <p:cNvPr id="13" name="TextBox 197">
            <a:extLst>
              <a:ext uri="{FF2B5EF4-FFF2-40B4-BE49-F238E27FC236}">
                <a16:creationId xmlns:a16="http://schemas.microsoft.com/office/drawing/2014/main" id="{F42080A3-91E3-94CF-D253-4FD9F3413CFC}"/>
              </a:ext>
            </a:extLst>
          </p:cNvPr>
          <p:cNvSpPr txBox="1"/>
          <p:nvPr/>
        </p:nvSpPr>
        <p:spPr>
          <a:xfrm>
            <a:off x="4384489" y="1667023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14" name="Freeform: Shape 179">
            <a:extLst>
              <a:ext uri="{FF2B5EF4-FFF2-40B4-BE49-F238E27FC236}">
                <a16:creationId xmlns:a16="http://schemas.microsoft.com/office/drawing/2014/main" id="{0EEA81FD-266A-197E-EDB8-6D7020166E95}"/>
              </a:ext>
            </a:extLst>
          </p:cNvPr>
          <p:cNvSpPr/>
          <p:nvPr/>
        </p:nvSpPr>
        <p:spPr>
          <a:xfrm>
            <a:off x="4357361" y="1659474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4"/>
          </a:solidFill>
          <a:ln w="57150">
            <a:solidFill>
              <a:schemeClr val="accent4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19" name="Oval 196">
            <a:extLst>
              <a:ext uri="{FF2B5EF4-FFF2-40B4-BE49-F238E27FC236}">
                <a16:creationId xmlns:a16="http://schemas.microsoft.com/office/drawing/2014/main" id="{7E8FC5D2-F79A-96F5-3C39-5A5FED497F07}"/>
              </a:ext>
            </a:extLst>
          </p:cNvPr>
          <p:cNvSpPr/>
          <p:nvPr/>
        </p:nvSpPr>
        <p:spPr>
          <a:xfrm>
            <a:off x="4457721" y="1747547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0" name="TextBox 197">
            <a:extLst>
              <a:ext uri="{FF2B5EF4-FFF2-40B4-BE49-F238E27FC236}">
                <a16:creationId xmlns:a16="http://schemas.microsoft.com/office/drawing/2014/main" id="{6C95A50F-88CC-6B70-2E29-177078C9CF2E}"/>
              </a:ext>
            </a:extLst>
          </p:cNvPr>
          <p:cNvSpPr txBox="1"/>
          <p:nvPr/>
        </p:nvSpPr>
        <p:spPr>
          <a:xfrm>
            <a:off x="4482692" y="1801283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17</a:t>
            </a:r>
          </a:p>
        </p:txBody>
      </p:sp>
      <p:sp>
        <p:nvSpPr>
          <p:cNvPr id="21" name="TextBox 197">
            <a:extLst>
              <a:ext uri="{FF2B5EF4-FFF2-40B4-BE49-F238E27FC236}">
                <a16:creationId xmlns:a16="http://schemas.microsoft.com/office/drawing/2014/main" id="{DA2115B8-FEBD-6509-A2D8-2A30128E748C}"/>
              </a:ext>
            </a:extLst>
          </p:cNvPr>
          <p:cNvSpPr txBox="1"/>
          <p:nvPr/>
        </p:nvSpPr>
        <p:spPr>
          <a:xfrm>
            <a:off x="5030959" y="1249821"/>
            <a:ext cx="29626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</a:t>
            </a:r>
          </a:p>
        </p:txBody>
      </p:sp>
      <p:sp>
        <p:nvSpPr>
          <p:cNvPr id="22" name="Freeform: Shape 179">
            <a:extLst>
              <a:ext uri="{FF2B5EF4-FFF2-40B4-BE49-F238E27FC236}">
                <a16:creationId xmlns:a16="http://schemas.microsoft.com/office/drawing/2014/main" id="{C9FBB235-6C2E-4B49-A862-6D258E51023A}"/>
              </a:ext>
            </a:extLst>
          </p:cNvPr>
          <p:cNvSpPr/>
          <p:nvPr/>
        </p:nvSpPr>
        <p:spPr>
          <a:xfrm>
            <a:off x="5003831" y="1242272"/>
            <a:ext cx="637913" cy="634336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3" name="Oval 196">
            <a:extLst>
              <a:ext uri="{FF2B5EF4-FFF2-40B4-BE49-F238E27FC236}">
                <a16:creationId xmlns:a16="http://schemas.microsoft.com/office/drawing/2014/main" id="{651AC222-DAEA-F613-DADA-0C8BB2FAC18C}"/>
              </a:ext>
            </a:extLst>
          </p:cNvPr>
          <p:cNvSpPr/>
          <p:nvPr/>
        </p:nvSpPr>
        <p:spPr>
          <a:xfrm>
            <a:off x="5104191" y="1330345"/>
            <a:ext cx="413487" cy="44049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a-DK" sz="1351" dirty="0">
              <a:solidFill>
                <a:schemeClr val="tx1"/>
              </a:solidFill>
            </a:endParaRPr>
          </a:p>
        </p:txBody>
      </p:sp>
      <p:sp>
        <p:nvSpPr>
          <p:cNvPr id="24" name="TextBox 197">
            <a:extLst>
              <a:ext uri="{FF2B5EF4-FFF2-40B4-BE49-F238E27FC236}">
                <a16:creationId xmlns:a16="http://schemas.microsoft.com/office/drawing/2014/main" id="{B7118385-06D9-FF9E-9A0B-D1B03B2DF41D}"/>
              </a:ext>
            </a:extLst>
          </p:cNvPr>
          <p:cNvSpPr txBox="1"/>
          <p:nvPr/>
        </p:nvSpPr>
        <p:spPr>
          <a:xfrm>
            <a:off x="5129162" y="1384081"/>
            <a:ext cx="399986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351" dirty="0"/>
              <a:t>18</a:t>
            </a:r>
          </a:p>
        </p:txBody>
      </p:sp>
      <p:sp>
        <p:nvSpPr>
          <p:cNvPr id="25" name="Tekstfelt 24">
            <a:extLst>
              <a:ext uri="{FF2B5EF4-FFF2-40B4-BE49-F238E27FC236}">
                <a16:creationId xmlns:a16="http://schemas.microsoft.com/office/drawing/2014/main" id="{CB41E313-5869-F89A-FE14-5F02F9C73671}"/>
              </a:ext>
            </a:extLst>
          </p:cNvPr>
          <p:cNvSpPr txBox="1"/>
          <p:nvPr/>
        </p:nvSpPr>
        <p:spPr>
          <a:xfrm>
            <a:off x="117941" y="3065283"/>
            <a:ext cx="330417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a-DK" sz="1000" dirty="0"/>
              <a:t>15. Relationer og teams i highperformance-miljøer Del 2</a:t>
            </a:r>
          </a:p>
          <a:p>
            <a:pPr algn="r"/>
            <a:r>
              <a:rPr lang="da-DK" sz="1000" dirty="0"/>
              <a:t>v. Morten Bertelsen (Sportspsykolog, FCK)</a:t>
            </a:r>
          </a:p>
          <a:p>
            <a:endParaRPr lang="da-DK" dirty="0"/>
          </a:p>
        </p:txBody>
      </p:sp>
      <p:sp>
        <p:nvSpPr>
          <p:cNvPr id="26" name="Tekstfelt 25">
            <a:extLst>
              <a:ext uri="{FF2B5EF4-FFF2-40B4-BE49-F238E27FC236}">
                <a16:creationId xmlns:a16="http://schemas.microsoft.com/office/drawing/2014/main" id="{CCF08075-B8B5-C3A0-3B5A-16B3A41AB0E5}"/>
              </a:ext>
            </a:extLst>
          </p:cNvPr>
          <p:cNvSpPr txBox="1"/>
          <p:nvPr/>
        </p:nvSpPr>
        <p:spPr>
          <a:xfrm>
            <a:off x="484410" y="2170598"/>
            <a:ext cx="33441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/>
              <a:t>16. Unges trivsel og den svære samtale</a:t>
            </a:r>
          </a:p>
          <a:p>
            <a:r>
              <a:rPr lang="da-DK" sz="1000" dirty="0"/>
              <a:t>v. Ane Qvortrup (professor SDU) og </a:t>
            </a:r>
          </a:p>
          <a:p>
            <a:r>
              <a:rPr lang="da-DK" sz="1000" dirty="0"/>
              <a:t>Anders Flemming Bendixen (sportspsykolog Team Danmark)</a:t>
            </a:r>
          </a:p>
          <a:p>
            <a:endParaRPr lang="da-DK" dirty="0"/>
          </a:p>
        </p:txBody>
      </p:sp>
      <p:sp>
        <p:nvSpPr>
          <p:cNvPr id="27" name="Tekstfelt 26">
            <a:extLst>
              <a:ext uri="{FF2B5EF4-FFF2-40B4-BE49-F238E27FC236}">
                <a16:creationId xmlns:a16="http://schemas.microsoft.com/office/drawing/2014/main" id="{AF58FD6B-ACAB-21B8-DDC1-4BC187827016}"/>
              </a:ext>
            </a:extLst>
          </p:cNvPr>
          <p:cNvSpPr txBox="1"/>
          <p:nvPr/>
        </p:nvSpPr>
        <p:spPr>
          <a:xfrm>
            <a:off x="575853" y="1256974"/>
            <a:ext cx="352532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  <a:p>
            <a:r>
              <a:rPr lang="da-DK" sz="1000" dirty="0"/>
              <a:t>17. Kulturskabelse og relationer fra børneidræt til professionelle</a:t>
            </a:r>
          </a:p>
          <a:p>
            <a:r>
              <a:rPr lang="da-DK" sz="1000" dirty="0"/>
              <a:t>topsportsmiljøer</a:t>
            </a:r>
          </a:p>
          <a:p>
            <a:r>
              <a:rPr lang="da-DK" sz="1000" dirty="0"/>
              <a:t>v. Jesper </a:t>
            </a:r>
            <a:r>
              <a:rPr lang="da-DK" sz="1000" dirty="0" err="1"/>
              <a:t>Nøddesbo</a:t>
            </a:r>
            <a:r>
              <a:rPr lang="da-DK" sz="1000" dirty="0"/>
              <a:t>  (Håndboldspiller og træner)</a:t>
            </a:r>
          </a:p>
          <a:p>
            <a:endParaRPr lang="da-DK" dirty="0"/>
          </a:p>
        </p:txBody>
      </p:sp>
      <p:sp>
        <p:nvSpPr>
          <p:cNvPr id="28" name="Freeform: Shape 179">
            <a:extLst>
              <a:ext uri="{FF2B5EF4-FFF2-40B4-BE49-F238E27FC236}">
                <a16:creationId xmlns:a16="http://schemas.microsoft.com/office/drawing/2014/main" id="{9DCCB5E7-4188-D78F-9BCB-F5CE52647D1D}"/>
              </a:ext>
            </a:extLst>
          </p:cNvPr>
          <p:cNvSpPr/>
          <p:nvPr/>
        </p:nvSpPr>
        <p:spPr>
          <a:xfrm>
            <a:off x="11234738" y="6162789"/>
            <a:ext cx="184731" cy="205989"/>
          </a:xfrm>
          <a:custGeom>
            <a:avLst/>
            <a:gdLst>
              <a:gd name="connsiteX0" fmla="*/ 0 w 803037"/>
              <a:gd name="connsiteY0" fmla="*/ 401519 h 803037"/>
              <a:gd name="connsiteX1" fmla="*/ 401519 w 803037"/>
              <a:gd name="connsiteY1" fmla="*/ 0 h 803037"/>
              <a:gd name="connsiteX2" fmla="*/ 803038 w 803037"/>
              <a:gd name="connsiteY2" fmla="*/ 401519 h 803037"/>
              <a:gd name="connsiteX3" fmla="*/ 401519 w 803037"/>
              <a:gd name="connsiteY3" fmla="*/ 803038 h 803037"/>
              <a:gd name="connsiteX4" fmla="*/ 0 w 803037"/>
              <a:gd name="connsiteY4" fmla="*/ 401519 h 803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3037" h="803037">
                <a:moveTo>
                  <a:pt x="0" y="401519"/>
                </a:moveTo>
                <a:cubicBezTo>
                  <a:pt x="0" y="179766"/>
                  <a:pt x="179766" y="0"/>
                  <a:pt x="401519" y="0"/>
                </a:cubicBezTo>
                <a:cubicBezTo>
                  <a:pt x="623272" y="0"/>
                  <a:pt x="803038" y="179766"/>
                  <a:pt x="803038" y="401519"/>
                </a:cubicBezTo>
                <a:cubicBezTo>
                  <a:pt x="803038" y="623272"/>
                  <a:pt x="623272" y="803038"/>
                  <a:pt x="401519" y="803038"/>
                </a:cubicBezTo>
                <a:cubicBezTo>
                  <a:pt x="179766" y="803038"/>
                  <a:pt x="0" y="623272"/>
                  <a:pt x="0" y="401519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57150">
            <a:solidFill>
              <a:schemeClr val="accent6"/>
            </a:solidFill>
          </a:ln>
          <a:scene3d>
            <a:camera prst="orthographicFront"/>
            <a:lightRig rig="threePt" dir="t"/>
          </a:scene3d>
          <a:sp3d>
            <a:bevelT w="190500" h="127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56783" tIns="122492" rIns="156783" bIns="122492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da-DK" sz="2400" dirty="0">
              <a:solidFill>
                <a:schemeClr val="tx1"/>
              </a:solidFill>
            </a:endParaRPr>
          </a:p>
        </p:txBody>
      </p:sp>
      <p:sp>
        <p:nvSpPr>
          <p:cNvPr id="29" name="Tekstfelt 28">
            <a:extLst>
              <a:ext uri="{FF2B5EF4-FFF2-40B4-BE49-F238E27FC236}">
                <a16:creationId xmlns:a16="http://schemas.microsoft.com/office/drawing/2014/main" id="{AC18D562-9292-D919-38BE-0FFAAF923CB2}"/>
              </a:ext>
            </a:extLst>
          </p:cNvPr>
          <p:cNvSpPr txBox="1"/>
          <p:nvPr/>
        </p:nvSpPr>
        <p:spPr>
          <a:xfrm>
            <a:off x="11451831" y="6138355"/>
            <a:ext cx="67197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100" dirty="0"/>
              <a:t>2025/26</a:t>
            </a:r>
          </a:p>
        </p:txBody>
      </p:sp>
    </p:spTree>
    <p:extLst>
      <p:ext uri="{BB962C8B-B14F-4D97-AF65-F5344CB8AC3E}">
        <p14:creationId xmlns:p14="http://schemas.microsoft.com/office/powerpoint/2010/main" val="2892830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C9ECE2-8E0C-9D1A-5045-ECDBE332C6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E4FD8D34-E432-CB9A-5BBB-D2F6F2E2F5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28CEF2E-0F42-1633-FB7F-9A4F2A870B8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E0502D84-0197-4953-8B71-91FEDD0CE3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AF7C5FD0-AA0B-4FDE-06B8-2CFC3B084522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BCF13C15-24B8-66EB-1C61-700594ABE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8036" y="1868273"/>
            <a:ext cx="4247654" cy="3330201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B99A5859-BD26-52D6-47F1-D9E97029F192}"/>
              </a:ext>
            </a:extLst>
          </p:cNvPr>
          <p:cNvSpPr txBox="1"/>
          <p:nvPr/>
        </p:nvSpPr>
        <p:spPr>
          <a:xfrm>
            <a:off x="8053882" y="1505185"/>
            <a:ext cx="4167038" cy="5601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b="1" u="sng" dirty="0"/>
              <a:t>Fritidsområdet:</a:t>
            </a:r>
          </a:p>
          <a:p>
            <a:r>
              <a:rPr lang="da-DK" sz="1600" dirty="0"/>
              <a:t>Faciliteter 100 mio.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Ny hal Højby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Ny hal Tarup-Paarup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Desuden drøftelser i Bellinge og Fjordager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r>
              <a:rPr lang="da-DK" sz="1600" dirty="0"/>
              <a:t>I forlængelse af ny facilitetsstrategi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Analyse af behov i Dalum og Sanderum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r>
              <a:rPr lang="da-DK" sz="1600" dirty="0"/>
              <a:t>I forlængelse af halkapacitetsanalyse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1600" dirty="0"/>
              <a:t>Analyse af svømmehalskapacitet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sz="1600" dirty="0"/>
          </a:p>
          <a:p>
            <a:r>
              <a:rPr lang="da-DK" sz="1600" dirty="0"/>
              <a:t>Afsat 2,1 </a:t>
            </a:r>
            <a:r>
              <a:rPr lang="da-DK" sz="1600" dirty="0" err="1"/>
              <a:t>mio</a:t>
            </a:r>
            <a:r>
              <a:rPr lang="da-DK" sz="1600" dirty="0"/>
              <a:t> til ny kunstgræsbane i TPI</a:t>
            </a:r>
          </a:p>
          <a:p>
            <a:endParaRPr lang="da-DK" sz="1600" dirty="0"/>
          </a:p>
          <a:p>
            <a:r>
              <a:rPr lang="da-DK" sz="1600" dirty="0"/>
              <a:t>Afsat 1,5 </a:t>
            </a:r>
            <a:r>
              <a:rPr lang="da-DK" sz="1600" dirty="0" err="1"/>
              <a:t>mio</a:t>
            </a:r>
            <a:r>
              <a:rPr lang="da-DK" sz="1600" dirty="0"/>
              <a:t> til Kursuspulje i 2026</a:t>
            </a:r>
          </a:p>
          <a:p>
            <a:pPr marL="285750" indent="-285750">
              <a:buFontTx/>
              <a:buChar char="-"/>
            </a:pPr>
            <a:r>
              <a:rPr lang="da-DK" sz="1600" dirty="0"/>
              <a:t>1 </a:t>
            </a:r>
            <a:r>
              <a:rPr lang="da-DK" sz="1600" dirty="0" err="1"/>
              <a:t>mio</a:t>
            </a:r>
            <a:r>
              <a:rPr lang="da-DK" sz="1600" dirty="0"/>
              <a:t> til idræt</a:t>
            </a:r>
          </a:p>
          <a:p>
            <a:pPr marL="285750" indent="-285750">
              <a:buFontTx/>
              <a:buChar char="-"/>
            </a:pPr>
            <a:r>
              <a:rPr lang="da-DK" sz="1600" dirty="0"/>
              <a:t>0,5 </a:t>
            </a:r>
            <a:r>
              <a:rPr lang="da-DK" sz="1600" dirty="0" err="1"/>
              <a:t>mio</a:t>
            </a:r>
            <a:r>
              <a:rPr lang="da-DK" sz="1600" dirty="0"/>
              <a:t> til øvrige foreninger</a:t>
            </a:r>
          </a:p>
          <a:p>
            <a:endParaRPr lang="da-DK" sz="1600" dirty="0"/>
          </a:p>
          <a:p>
            <a:r>
              <a:rPr lang="da-DK" sz="1600" dirty="0"/>
              <a:t>Afsat 3 </a:t>
            </a:r>
            <a:r>
              <a:rPr lang="da-DK" sz="1600" dirty="0" err="1"/>
              <a:t>mio</a:t>
            </a:r>
            <a:r>
              <a:rPr lang="da-DK" sz="1600" dirty="0"/>
              <a:t> til Foreningspas for ensomme ældre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/>
          </a:p>
          <a:p>
            <a:endParaRPr lang="da-DK" dirty="0"/>
          </a:p>
        </p:txBody>
      </p:sp>
      <p:pic>
        <p:nvPicPr>
          <p:cNvPr id="14" name="Billede 13">
            <a:extLst>
              <a:ext uri="{FF2B5EF4-FFF2-40B4-BE49-F238E27FC236}">
                <a16:creationId xmlns:a16="http://schemas.microsoft.com/office/drawing/2014/main" id="{13D619D3-2271-F3F4-2B45-7C53ACAE9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545" y="1842394"/>
            <a:ext cx="3565263" cy="4018521"/>
          </a:xfrm>
          <a:prstGeom prst="rect">
            <a:avLst/>
          </a:prstGeom>
        </p:spPr>
      </p:pic>
      <p:sp>
        <p:nvSpPr>
          <p:cNvPr id="15" name="Pil: højre 14">
            <a:extLst>
              <a:ext uri="{FF2B5EF4-FFF2-40B4-BE49-F238E27FC236}">
                <a16:creationId xmlns:a16="http://schemas.microsoft.com/office/drawing/2014/main" id="{C640F010-C0F0-5004-7751-100C63062C24}"/>
              </a:ext>
            </a:extLst>
          </p:cNvPr>
          <p:cNvSpPr/>
          <p:nvPr/>
        </p:nvSpPr>
        <p:spPr>
          <a:xfrm>
            <a:off x="6946378" y="353337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9801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AFB48-5398-7A32-166E-592E5FC5AD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574C9C57-386D-059A-2863-F2370C16C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94480ACD-45B9-800E-5B79-811C70F5A3E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DF5F9796-D84C-3D15-9EAD-3549034D22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B2E9D47E-0484-D240-E8A1-C7723B52EEF2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0AC42E19-D419-D503-777F-06C22AE4C4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9641" y="1301637"/>
            <a:ext cx="8010595" cy="4521660"/>
          </a:xfrm>
          <a:prstGeom prst="rect">
            <a:avLst/>
          </a:prstGeom>
        </p:spPr>
      </p:pic>
      <p:sp>
        <p:nvSpPr>
          <p:cNvPr id="9" name="Eksplosion: 8 pkt 8">
            <a:extLst>
              <a:ext uri="{FF2B5EF4-FFF2-40B4-BE49-F238E27FC236}">
                <a16:creationId xmlns:a16="http://schemas.microsoft.com/office/drawing/2014/main" id="{B828C8A7-B1DA-4A74-4582-AC427418D5F8}"/>
              </a:ext>
            </a:extLst>
          </p:cNvPr>
          <p:cNvSpPr/>
          <p:nvPr/>
        </p:nvSpPr>
        <p:spPr>
          <a:xfrm>
            <a:off x="8860391" y="2177493"/>
            <a:ext cx="2622430" cy="2967487"/>
          </a:xfrm>
          <a:prstGeom prst="irregularSeal1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highlight>
                  <a:srgbClr val="000000"/>
                </a:highlight>
              </a:rPr>
              <a:t>Næste </a:t>
            </a:r>
            <a:r>
              <a:rPr lang="da-DK" dirty="0" err="1">
                <a:highlight>
                  <a:srgbClr val="000000"/>
                </a:highlight>
              </a:rPr>
              <a:t>ansøgnings-frist</a:t>
            </a:r>
            <a:endParaRPr lang="da-DK" dirty="0">
              <a:highlight>
                <a:srgbClr val="000000"/>
              </a:highlight>
            </a:endParaRPr>
          </a:p>
          <a:p>
            <a:pPr algn="ctr"/>
            <a:r>
              <a:rPr lang="da-DK" dirty="0">
                <a:highlight>
                  <a:srgbClr val="000000"/>
                </a:highlight>
              </a:rPr>
              <a:t>1/3-26</a:t>
            </a:r>
          </a:p>
        </p:txBody>
      </p:sp>
    </p:spTree>
    <p:extLst>
      <p:ext uri="{BB962C8B-B14F-4D97-AF65-F5344CB8AC3E}">
        <p14:creationId xmlns:p14="http://schemas.microsoft.com/office/powerpoint/2010/main" val="3252652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lede 13">
            <a:extLst>
              <a:ext uri="{FF2B5EF4-FFF2-40B4-BE49-F238E27FC236}">
                <a16:creationId xmlns:a16="http://schemas.microsoft.com/office/drawing/2014/main" id="{B314DA71-5D0D-98E6-F337-F4F67505D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2213" y="604668"/>
            <a:ext cx="6722004" cy="5744374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2BB29508-ECEF-7196-D828-A97FEB6B3F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90EB4C3-91E5-DD3D-A79C-A2748FAB6C9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403F2BBF-FC2A-BBC7-20C2-A04FF651FC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B30685C9-442D-4DA9-E2D0-3DCC6C020800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sp>
        <p:nvSpPr>
          <p:cNvPr id="10" name="Eksplosion: 8 pkt 9">
            <a:extLst>
              <a:ext uri="{FF2B5EF4-FFF2-40B4-BE49-F238E27FC236}">
                <a16:creationId xmlns:a16="http://schemas.microsoft.com/office/drawing/2014/main" id="{BA37BCD9-F4B4-482F-B4EE-F8A738D98638}"/>
              </a:ext>
            </a:extLst>
          </p:cNvPr>
          <p:cNvSpPr/>
          <p:nvPr/>
        </p:nvSpPr>
        <p:spPr>
          <a:xfrm>
            <a:off x="8454953" y="2350489"/>
            <a:ext cx="2622430" cy="2967487"/>
          </a:xfrm>
          <a:prstGeom prst="irregularSeal1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highlight>
                  <a:srgbClr val="000000"/>
                </a:highlight>
              </a:rPr>
              <a:t>Ansøgningsfrist 30. januar 2026</a:t>
            </a:r>
          </a:p>
          <a:p>
            <a:pPr algn="ctr"/>
            <a:endParaRPr lang="da-DK" sz="1400" dirty="0">
              <a:highlight>
                <a:srgbClr val="000000"/>
              </a:highlight>
            </a:endParaRPr>
          </a:p>
          <a:p>
            <a:pPr algn="ctr"/>
            <a:r>
              <a:rPr lang="da-DK" sz="1200" dirty="0">
                <a:highlight>
                  <a:srgbClr val="000000"/>
                </a:highlight>
              </a:rPr>
              <a:t>(Svar senest i</a:t>
            </a:r>
          </a:p>
          <a:p>
            <a:pPr algn="ctr"/>
            <a:r>
              <a:rPr lang="da-DK" sz="1200" dirty="0">
                <a:highlight>
                  <a:srgbClr val="000000"/>
                </a:highlight>
              </a:rPr>
              <a:t>uge 16)</a:t>
            </a:r>
          </a:p>
        </p:txBody>
      </p:sp>
    </p:spTree>
    <p:extLst>
      <p:ext uri="{BB962C8B-B14F-4D97-AF65-F5344CB8AC3E}">
        <p14:creationId xmlns:p14="http://schemas.microsoft.com/office/powerpoint/2010/main" val="3592869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AFC78-9AB6-06E8-2653-AE3D08067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lede 5">
            <a:extLst>
              <a:ext uri="{FF2B5EF4-FFF2-40B4-BE49-F238E27FC236}">
                <a16:creationId xmlns:a16="http://schemas.microsoft.com/office/drawing/2014/main" id="{CE8B41B2-8E7A-6778-A7AC-133135DF58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9392" y="187540"/>
            <a:ext cx="3012608" cy="1114097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41023D9-F218-DCAC-302E-FF0D391E6AB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da-DK" dirty="0"/>
              <a:t> </a:t>
            </a:r>
          </a:p>
        </p:txBody>
      </p:sp>
      <p:pic>
        <p:nvPicPr>
          <p:cNvPr id="7" name="Billede 6" descr="Et billede, der indeholder tegning&#10;&#10;Automatisk genereret beskrivelse">
            <a:extLst>
              <a:ext uri="{FF2B5EF4-FFF2-40B4-BE49-F238E27FC236}">
                <a16:creationId xmlns:a16="http://schemas.microsoft.com/office/drawing/2014/main" id="{442C70CE-90F2-90E9-F9D5-F356C70224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476672"/>
            <a:ext cx="1800394" cy="479137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B34F3AA4-F9ED-4B38-0339-B935A9A22FFF}"/>
              </a:ext>
            </a:extLst>
          </p:cNvPr>
          <p:cNvSpPr txBox="1"/>
          <p:nvPr/>
        </p:nvSpPr>
        <p:spPr>
          <a:xfrm>
            <a:off x="164393" y="971206"/>
            <a:ext cx="12362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/>
              <a:t>Elitekommune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BFD2569A-0C26-CA7B-CD78-2B2C9B6CA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2947" y="744588"/>
            <a:ext cx="6257225" cy="5940884"/>
          </a:xfrm>
          <a:prstGeom prst="rect">
            <a:avLst/>
          </a:prstGeom>
        </p:spPr>
      </p:pic>
      <p:sp>
        <p:nvSpPr>
          <p:cNvPr id="9" name="Taleboble: oval 8">
            <a:extLst>
              <a:ext uri="{FF2B5EF4-FFF2-40B4-BE49-F238E27FC236}">
                <a16:creationId xmlns:a16="http://schemas.microsoft.com/office/drawing/2014/main" id="{100015BB-742A-3CD1-1906-D5C70041C7B3}"/>
              </a:ext>
            </a:extLst>
          </p:cNvPr>
          <p:cNvSpPr/>
          <p:nvPr/>
        </p:nvSpPr>
        <p:spPr>
          <a:xfrm>
            <a:off x="8104641" y="4524781"/>
            <a:ext cx="2277373" cy="1414732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dirty="0">
                <a:solidFill>
                  <a:schemeClr val="tx1"/>
                </a:solidFill>
              </a:rPr>
              <a:t>Søg gerne både Team DK og Odense Kommune</a:t>
            </a:r>
          </a:p>
        </p:txBody>
      </p:sp>
      <p:sp>
        <p:nvSpPr>
          <p:cNvPr id="10" name="Eksplosion: 8 pkt 9">
            <a:extLst>
              <a:ext uri="{FF2B5EF4-FFF2-40B4-BE49-F238E27FC236}">
                <a16:creationId xmlns:a16="http://schemas.microsoft.com/office/drawing/2014/main" id="{06D32AE2-637B-47DD-D7D4-BF3A2F694B07}"/>
              </a:ext>
            </a:extLst>
          </p:cNvPr>
          <p:cNvSpPr/>
          <p:nvPr/>
        </p:nvSpPr>
        <p:spPr>
          <a:xfrm>
            <a:off x="8454953" y="1332575"/>
            <a:ext cx="2622430" cy="2967487"/>
          </a:xfrm>
          <a:prstGeom prst="irregularSeal1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400" dirty="0">
                <a:highlight>
                  <a:srgbClr val="000000"/>
                </a:highlight>
              </a:rPr>
              <a:t>Ansøgningsfrist 1. februar 2026</a:t>
            </a:r>
          </a:p>
          <a:p>
            <a:pPr algn="ctr"/>
            <a:endParaRPr lang="da-DK" sz="1400" dirty="0">
              <a:highlight>
                <a:srgbClr val="000000"/>
              </a:highlight>
            </a:endParaRPr>
          </a:p>
          <a:p>
            <a:pPr algn="ctr"/>
            <a:r>
              <a:rPr lang="da-DK" sz="1200" dirty="0">
                <a:highlight>
                  <a:srgbClr val="000000"/>
                </a:highlight>
              </a:rPr>
              <a:t>(Svar modtages løbende dog senest i uge 8)</a:t>
            </a:r>
          </a:p>
        </p:txBody>
      </p:sp>
      <p:sp>
        <p:nvSpPr>
          <p:cNvPr id="3" name="Taleboble: oval 2">
            <a:extLst>
              <a:ext uri="{FF2B5EF4-FFF2-40B4-BE49-F238E27FC236}">
                <a16:creationId xmlns:a16="http://schemas.microsoft.com/office/drawing/2014/main" id="{9C9DFD6C-D08B-92D2-3F5D-B3D3CAA8C83A}"/>
              </a:ext>
            </a:extLst>
          </p:cNvPr>
          <p:cNvSpPr/>
          <p:nvPr/>
        </p:nvSpPr>
        <p:spPr>
          <a:xfrm>
            <a:off x="9589163" y="4300062"/>
            <a:ext cx="1585702" cy="665898"/>
          </a:xfrm>
          <a:prstGeom prst="wedgeEllipseCallou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a-DK" sz="1200" b="1" dirty="0">
                <a:solidFill>
                  <a:schemeClr val="tx1"/>
                </a:solidFill>
              </a:rPr>
              <a:t>Frist Team Danmark 8. januar 2026</a:t>
            </a:r>
          </a:p>
        </p:txBody>
      </p:sp>
    </p:spTree>
    <p:extLst>
      <p:ext uri="{BB962C8B-B14F-4D97-AF65-F5344CB8AC3E}">
        <p14:creationId xmlns:p14="http://schemas.microsoft.com/office/powerpoint/2010/main" val="3834879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2723</TotalTime>
  <Words>730</Words>
  <Application>Microsoft Office PowerPoint</Application>
  <PresentationFormat>Widescreen</PresentationFormat>
  <Paragraphs>222</Paragraphs>
  <Slides>14</Slides>
  <Notes>4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Symbol</vt:lpstr>
      <vt:lpstr>Times New Roman</vt:lpstr>
      <vt:lpstr>Office-tema</vt:lpstr>
      <vt:lpstr>PowerPoint-præsentation</vt:lpstr>
      <vt:lpstr> </vt:lpstr>
      <vt:lpstr> </vt:lpstr>
      <vt:lpstr> </vt:lpstr>
      <vt:lpstr>PowerPoint-præsentation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IT-Center Fyn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Inger Marie Schmidt</dc:creator>
  <cp:lastModifiedBy>Michael Johansen</cp:lastModifiedBy>
  <cp:revision>17</cp:revision>
  <cp:lastPrinted>2025-12-09T09:50:47Z</cp:lastPrinted>
  <dcterms:created xsi:type="dcterms:W3CDTF">2022-09-22T12:43:39Z</dcterms:created>
  <dcterms:modified xsi:type="dcterms:W3CDTF">2025-12-10T16:44:49Z</dcterms:modified>
</cp:coreProperties>
</file>