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4" r:id="rId4"/>
    <p:sldId id="257" r:id="rId5"/>
    <p:sldId id="265" r:id="rId6"/>
    <p:sldId id="268" r:id="rId7"/>
    <p:sldId id="266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ABE"/>
    <a:srgbClr val="283F5E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7E896-03D7-4E68-BAA4-974016B2CF6C}" v="6" dt="2023-12-05T16:16:38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7" d="100"/>
          <a:sy n="67" d="100"/>
        </p:scale>
        <p:origin x="-1076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C32A5BC9-8B3E-4B57-9D57-5B8638828BC1}"/>
    <pc:docChg chg="undo custSel addSld modSld sldOrd">
      <pc:chgData name="Michael Johansen" userId="1654db0d-e0fc-417e-a7fb-d23bfd0af3cf" providerId="ADAL" clId="{C32A5BC9-8B3E-4B57-9D57-5B8638828BC1}" dt="2023-02-27T16:03:56.904" v="1220"/>
      <pc:docMkLst>
        <pc:docMk/>
      </pc:docMkLst>
      <pc:sldChg chg="modSp mod">
        <pc:chgData name="Michael Johansen" userId="1654db0d-e0fc-417e-a7fb-d23bfd0af3cf" providerId="ADAL" clId="{C32A5BC9-8B3E-4B57-9D57-5B8638828BC1}" dt="2023-02-27T13:26:52.411" v="320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C32A5BC9-8B3E-4B57-9D57-5B8638828BC1}" dt="2023-02-27T13:26:52.411" v="320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 ord">
        <pc:chgData name="Michael Johansen" userId="1654db0d-e0fc-417e-a7fb-d23bfd0af3cf" providerId="ADAL" clId="{C32A5BC9-8B3E-4B57-9D57-5B8638828BC1}" dt="2023-02-27T13:44:27.116" v="1102" actId="255"/>
        <pc:sldMkLst>
          <pc:docMk/>
          <pc:sldMk cId="3428630133" sldId="257"/>
        </pc:sldMkLst>
        <pc:spChg chg="mod">
          <ac:chgData name="Michael Johansen" userId="1654db0d-e0fc-417e-a7fb-d23bfd0af3cf" providerId="ADAL" clId="{C32A5BC9-8B3E-4B57-9D57-5B8638828BC1}" dt="2023-02-27T13:44:27.116" v="1102" actId="255"/>
          <ac:spMkLst>
            <pc:docMk/>
            <pc:sldMk cId="3428630133" sldId="257"/>
            <ac:spMk id="3" creationId="{194535D2-1225-26B7-C3B2-9203BE2D12A3}"/>
          </ac:spMkLst>
        </pc:spChg>
      </pc:sldChg>
      <pc:sldChg chg="add">
        <pc:chgData name="Michael Johansen" userId="1654db0d-e0fc-417e-a7fb-d23bfd0af3cf" providerId="ADAL" clId="{C32A5BC9-8B3E-4B57-9D57-5B8638828BC1}" dt="2023-02-27T16:01:28.059" v="1218"/>
        <pc:sldMkLst>
          <pc:docMk/>
          <pc:sldMk cId="3553351870" sldId="260"/>
        </pc:sldMkLst>
      </pc:sldChg>
      <pc:sldChg chg="delSp modSp mod">
        <pc:chgData name="Michael Johansen" userId="1654db0d-e0fc-417e-a7fb-d23bfd0af3cf" providerId="ADAL" clId="{C32A5BC9-8B3E-4B57-9D57-5B8638828BC1}" dt="2023-02-27T15:58:32.002" v="1204"/>
        <pc:sldMkLst>
          <pc:docMk/>
          <pc:sldMk cId="2441693351" sldId="261"/>
        </pc:sldMkLst>
        <pc:spChg chg="mod">
          <ac:chgData name="Michael Johansen" userId="1654db0d-e0fc-417e-a7fb-d23bfd0af3cf" providerId="ADAL" clId="{C32A5BC9-8B3E-4B57-9D57-5B8638828BC1}" dt="2023-02-27T15:57:51.718" v="1203" actId="20577"/>
          <ac:spMkLst>
            <pc:docMk/>
            <pc:sldMk cId="2441693351" sldId="261"/>
            <ac:spMk id="3" creationId="{194535D2-1225-26B7-C3B2-9203BE2D12A3}"/>
          </ac:spMkLst>
        </pc:spChg>
        <pc:picChg chg="del">
          <ac:chgData name="Michael Johansen" userId="1654db0d-e0fc-417e-a7fb-d23bfd0af3cf" providerId="ADAL" clId="{C32A5BC9-8B3E-4B57-9D57-5B8638828BC1}" dt="2023-02-27T15:58:32.002" v="1204"/>
          <ac:picMkLst>
            <pc:docMk/>
            <pc:sldMk cId="2441693351" sldId="261"/>
            <ac:picMk id="4" creationId="{D008D440-7E89-DE21-04B8-473073FA45A7}"/>
          </ac:picMkLst>
        </pc:picChg>
      </pc:sldChg>
      <pc:sldChg chg="modSp add mod">
        <pc:chgData name="Michael Johansen" userId="1654db0d-e0fc-417e-a7fb-d23bfd0af3cf" providerId="ADAL" clId="{C32A5BC9-8B3E-4B57-9D57-5B8638828BC1}" dt="2023-02-27T08:17:13.218" v="30" actId="20577"/>
        <pc:sldMkLst>
          <pc:docMk/>
          <pc:sldMk cId="3550707084" sldId="262"/>
        </pc:sldMkLst>
        <pc:spChg chg="mod">
          <ac:chgData name="Michael Johansen" userId="1654db0d-e0fc-417e-a7fb-d23bfd0af3cf" providerId="ADAL" clId="{C32A5BC9-8B3E-4B57-9D57-5B8638828BC1}" dt="2023-02-27T08:17:13.218" v="30" actId="20577"/>
          <ac:spMkLst>
            <pc:docMk/>
            <pc:sldMk cId="3550707084" sldId="262"/>
            <ac:spMk id="3" creationId="{00000000-0000-0000-0000-000000000000}"/>
          </ac:spMkLst>
        </pc:spChg>
        <pc:graphicFrameChg chg="modGraphic">
          <ac:chgData name="Michael Johansen" userId="1654db0d-e0fc-417e-a7fb-d23bfd0af3cf" providerId="ADAL" clId="{C32A5BC9-8B3E-4B57-9D57-5B8638828BC1}" dt="2023-02-27T08:17:01.434" v="29" actId="20577"/>
          <ac:graphicFrameMkLst>
            <pc:docMk/>
            <pc:sldMk cId="3550707084" sldId="262"/>
            <ac:graphicFrameMk id="4" creationId="{00000000-0000-0000-0000-000000000000}"/>
          </ac:graphicFrameMkLst>
        </pc:graphicFrameChg>
      </pc:sldChg>
      <pc:sldChg chg="addSp delSp modSp add mod">
        <pc:chgData name="Michael Johansen" userId="1654db0d-e0fc-417e-a7fb-d23bfd0af3cf" providerId="ADAL" clId="{C32A5BC9-8B3E-4B57-9D57-5B8638828BC1}" dt="2023-02-27T13:34:00.709" v="491" actId="692"/>
        <pc:sldMkLst>
          <pc:docMk/>
          <pc:sldMk cId="1573072790" sldId="263"/>
        </pc:sldMkLst>
        <pc:spChg chg="mod">
          <ac:chgData name="Michael Johansen" userId="1654db0d-e0fc-417e-a7fb-d23bfd0af3cf" providerId="ADAL" clId="{C32A5BC9-8B3E-4B57-9D57-5B8638828BC1}" dt="2023-02-27T13:32:30.118" v="437" actId="1076"/>
          <ac:spMkLst>
            <pc:docMk/>
            <pc:sldMk cId="1573072790" sldId="263"/>
            <ac:spMk id="6" creationId="{A627B560-B7D9-436A-87AE-495A5BCEB4D6}"/>
          </ac:spMkLst>
        </pc:spChg>
        <pc:picChg chg="add mod">
          <ac:chgData name="Michael Johansen" userId="1654db0d-e0fc-417e-a7fb-d23bfd0af3cf" providerId="ADAL" clId="{C32A5BC9-8B3E-4B57-9D57-5B8638828BC1}" dt="2023-02-27T13:33:19.279" v="478" actId="1036"/>
          <ac:picMkLst>
            <pc:docMk/>
            <pc:sldMk cId="1573072790" sldId="263"/>
            <ac:picMk id="4" creationId="{1A945D55-7D97-9731-9264-675472DF3E01}"/>
          </ac:picMkLst>
        </pc:picChg>
        <pc:picChg chg="add mod ord">
          <ac:chgData name="Michael Johansen" userId="1654db0d-e0fc-417e-a7fb-d23bfd0af3cf" providerId="ADAL" clId="{C32A5BC9-8B3E-4B57-9D57-5B8638828BC1}" dt="2023-02-27T13:33:15.355" v="473" actId="1035"/>
          <ac:picMkLst>
            <pc:docMk/>
            <pc:sldMk cId="1573072790" sldId="263"/>
            <ac:picMk id="11" creationId="{2BF37AFA-2E1B-360B-142B-F8B9C4EBF8D4}"/>
          </ac:picMkLst>
        </pc:picChg>
        <pc:picChg chg="del">
          <ac:chgData name="Michael Johansen" userId="1654db0d-e0fc-417e-a7fb-d23bfd0af3cf" providerId="ADAL" clId="{C32A5BC9-8B3E-4B57-9D57-5B8638828BC1}" dt="2023-02-27T13:29:18.862" v="327" actId="21"/>
          <ac:picMkLst>
            <pc:docMk/>
            <pc:sldMk cId="1573072790" sldId="263"/>
            <ac:picMk id="13" creationId="{3C27C028-F06A-C818-0E05-63808D3B2FD0}"/>
          </ac:picMkLst>
        </pc:picChg>
        <pc:cxnChg chg="add mod">
          <ac:chgData name="Michael Johansen" userId="1654db0d-e0fc-417e-a7fb-d23bfd0af3cf" providerId="ADAL" clId="{C32A5BC9-8B3E-4B57-9D57-5B8638828BC1}" dt="2023-02-27T13:34:00.709" v="491" actId="692"/>
          <ac:cxnSpMkLst>
            <pc:docMk/>
            <pc:sldMk cId="1573072790" sldId="263"/>
            <ac:cxnSpMk id="15" creationId="{FD57067E-FE1D-66A3-0832-1FFE76EF2351}"/>
          </ac:cxnSpMkLst>
        </pc:cxnChg>
      </pc:sldChg>
      <pc:sldChg chg="addSp delSp modSp add mod">
        <pc:chgData name="Michael Johansen" userId="1654db0d-e0fc-417e-a7fb-d23bfd0af3cf" providerId="ADAL" clId="{C32A5BC9-8B3E-4B57-9D57-5B8638828BC1}" dt="2023-02-27T16:00:42.789" v="1217" actId="1076"/>
        <pc:sldMkLst>
          <pc:docMk/>
          <pc:sldMk cId="849797313" sldId="264"/>
        </pc:sldMkLst>
        <pc:spChg chg="del">
          <ac:chgData name="Michael Johansen" userId="1654db0d-e0fc-417e-a7fb-d23bfd0af3cf" providerId="ADAL" clId="{C32A5BC9-8B3E-4B57-9D57-5B8638828BC1}" dt="2023-02-27T16:00:33.587" v="1214" actId="21"/>
          <ac:spMkLst>
            <pc:docMk/>
            <pc:sldMk cId="849797313" sldId="264"/>
            <ac:spMk id="2" creationId="{3B0B6825-7B68-D2D5-7985-E9FAE44D3323}"/>
          </ac:spMkLst>
        </pc:spChg>
        <pc:spChg chg="del">
          <ac:chgData name="Michael Johansen" userId="1654db0d-e0fc-417e-a7fb-d23bfd0af3cf" providerId="ADAL" clId="{C32A5BC9-8B3E-4B57-9D57-5B8638828BC1}" dt="2023-02-27T15:59:00.499" v="1206" actId="21"/>
          <ac:spMkLst>
            <pc:docMk/>
            <pc:sldMk cId="849797313" sldId="264"/>
            <ac:spMk id="3" creationId="{194535D2-1225-26B7-C3B2-9203BE2D12A3}"/>
          </ac:spMkLst>
        </pc:spChg>
        <pc:spChg chg="add del mod">
          <ac:chgData name="Michael Johansen" userId="1654db0d-e0fc-417e-a7fb-d23bfd0af3cf" providerId="ADAL" clId="{C32A5BC9-8B3E-4B57-9D57-5B8638828BC1}" dt="2023-02-27T16:00:00.673" v="1207" actId="931"/>
          <ac:spMkLst>
            <pc:docMk/>
            <pc:sldMk cId="849797313" sldId="264"/>
            <ac:spMk id="5" creationId="{7363A3D7-69EA-C162-79B6-9CCEC4C98759}"/>
          </ac:spMkLst>
        </pc:spChg>
        <pc:spChg chg="add mod">
          <ac:chgData name="Michael Johansen" userId="1654db0d-e0fc-417e-a7fb-d23bfd0af3cf" providerId="ADAL" clId="{C32A5BC9-8B3E-4B57-9D57-5B8638828BC1}" dt="2023-02-27T16:00:37.346" v="1215" actId="20577"/>
          <ac:spMkLst>
            <pc:docMk/>
            <pc:sldMk cId="849797313" sldId="264"/>
            <ac:spMk id="10" creationId="{6CD9A5D6-BAE8-2AED-3B2D-87FE81CD719E}"/>
          </ac:spMkLst>
        </pc:spChg>
        <pc:picChg chg="add mod">
          <ac:chgData name="Michael Johansen" userId="1654db0d-e0fc-417e-a7fb-d23bfd0af3cf" providerId="ADAL" clId="{C32A5BC9-8B3E-4B57-9D57-5B8638828BC1}" dt="2023-02-27T16:00:42.789" v="1217" actId="1076"/>
          <ac:picMkLst>
            <pc:docMk/>
            <pc:sldMk cId="849797313" sldId="264"/>
            <ac:picMk id="7" creationId="{8920A05A-1D05-E18D-604A-E5CD3B44BB0C}"/>
          </ac:picMkLst>
        </pc:picChg>
      </pc:sldChg>
      <pc:sldChg chg="add">
        <pc:chgData name="Michael Johansen" userId="1654db0d-e0fc-417e-a7fb-d23bfd0af3cf" providerId="ADAL" clId="{C32A5BC9-8B3E-4B57-9D57-5B8638828BC1}" dt="2023-02-27T16:03:56.904" v="1220"/>
        <pc:sldMkLst>
          <pc:docMk/>
          <pc:sldMk cId="1190594557" sldId="265"/>
        </pc:sldMkLst>
      </pc:sldChg>
      <pc:sldChg chg="add">
        <pc:chgData name="Michael Johansen" userId="1654db0d-e0fc-417e-a7fb-d23bfd0af3cf" providerId="ADAL" clId="{C32A5BC9-8B3E-4B57-9D57-5B8638828BC1}" dt="2023-02-27T16:03:34.573" v="1219"/>
        <pc:sldMkLst>
          <pc:docMk/>
          <pc:sldMk cId="2106712690" sldId="266"/>
        </pc:sldMkLst>
      </pc:sldChg>
    </pc:docChg>
  </pc:docChgLst>
  <pc:docChgLst>
    <pc:chgData name="Michael Johansen" userId="1654db0d-e0fc-417e-a7fb-d23bfd0af3cf" providerId="ADAL" clId="{DFC405D9-065B-4D71-9F96-AFCA0B803304}"/>
    <pc:docChg chg="undo custSel delSld modSld sldOrd">
      <pc:chgData name="Michael Johansen" userId="1654db0d-e0fc-417e-a7fb-d23bfd0af3cf" providerId="ADAL" clId="{DFC405D9-065B-4D71-9F96-AFCA0B803304}" dt="2023-06-13T12:04:53.647" v="373"/>
      <pc:docMkLst>
        <pc:docMk/>
      </pc:docMkLst>
      <pc:sldChg chg="modSp mod">
        <pc:chgData name="Michael Johansen" userId="1654db0d-e0fc-417e-a7fb-d23bfd0af3cf" providerId="ADAL" clId="{DFC405D9-065B-4D71-9F96-AFCA0B803304}" dt="2023-06-12T09:58:38.667" v="14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DFC405D9-065B-4D71-9F96-AFCA0B803304}" dt="2023-06-12T09:58:38.667" v="14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">
        <pc:chgData name="Michael Johansen" userId="1654db0d-e0fc-417e-a7fb-d23bfd0af3cf" providerId="ADAL" clId="{DFC405D9-065B-4D71-9F96-AFCA0B803304}" dt="2023-06-12T09:58:48.971" v="57" actId="20577"/>
        <pc:sldMkLst>
          <pc:docMk/>
          <pc:sldMk cId="3428630133" sldId="257"/>
        </pc:sldMkLst>
        <pc:spChg chg="mod">
          <ac:chgData name="Michael Johansen" userId="1654db0d-e0fc-417e-a7fb-d23bfd0af3cf" providerId="ADAL" clId="{DFC405D9-065B-4D71-9F96-AFCA0B803304}" dt="2023-06-12T09:58:48.971" v="57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del">
        <pc:chgData name="Michael Johansen" userId="1654db0d-e0fc-417e-a7fb-d23bfd0af3cf" providerId="ADAL" clId="{DFC405D9-065B-4D71-9F96-AFCA0B803304}" dt="2023-06-13T12:04:28.628" v="369" actId="2696"/>
        <pc:sldMkLst>
          <pc:docMk/>
          <pc:sldMk cId="3553351870" sldId="260"/>
        </pc:sldMkLst>
      </pc:sldChg>
      <pc:sldChg chg="modSp mod">
        <pc:chgData name="Michael Johansen" userId="1654db0d-e0fc-417e-a7fb-d23bfd0af3cf" providerId="ADAL" clId="{DFC405D9-065B-4D71-9F96-AFCA0B803304}" dt="2023-06-13T12:04:10.590" v="367" actId="20577"/>
        <pc:sldMkLst>
          <pc:docMk/>
          <pc:sldMk cId="2441693351" sldId="261"/>
        </pc:sldMkLst>
        <pc:spChg chg="mod">
          <ac:chgData name="Michael Johansen" userId="1654db0d-e0fc-417e-a7fb-d23bfd0af3cf" providerId="ADAL" clId="{DFC405D9-065B-4D71-9F96-AFCA0B803304}" dt="2023-06-13T12:04:10.590" v="367" actId="20577"/>
          <ac:spMkLst>
            <pc:docMk/>
            <pc:sldMk cId="2441693351" sldId="261"/>
            <ac:spMk id="3" creationId="{194535D2-1225-26B7-C3B2-9203BE2D12A3}"/>
          </ac:spMkLst>
        </pc:spChg>
      </pc:sldChg>
      <pc:sldChg chg="modSp mod ord">
        <pc:chgData name="Michael Johansen" userId="1654db0d-e0fc-417e-a7fb-d23bfd0af3cf" providerId="ADAL" clId="{DFC405D9-065B-4D71-9F96-AFCA0B803304}" dt="2023-06-13T12:04:53.647" v="373"/>
        <pc:sldMkLst>
          <pc:docMk/>
          <pc:sldMk cId="3550707084" sldId="262"/>
        </pc:sldMkLst>
        <pc:graphicFrameChg chg="mod modGraphic">
          <ac:chgData name="Michael Johansen" userId="1654db0d-e0fc-417e-a7fb-d23bfd0af3cf" providerId="ADAL" clId="{DFC405D9-065B-4D71-9F96-AFCA0B803304}" dt="2023-06-12T10:02:48.509" v="205" actId="1036"/>
          <ac:graphicFrameMkLst>
            <pc:docMk/>
            <pc:sldMk cId="3550707084" sldId="262"/>
            <ac:graphicFrameMk id="4" creationId="{00000000-0000-0000-0000-000000000000}"/>
          </ac:graphicFrameMkLst>
        </pc:graphicFrameChg>
      </pc:sldChg>
      <pc:sldChg chg="del">
        <pc:chgData name="Michael Johansen" userId="1654db0d-e0fc-417e-a7fb-d23bfd0af3cf" providerId="ADAL" clId="{DFC405D9-065B-4D71-9F96-AFCA0B803304}" dt="2023-06-13T12:04:19.748" v="368" actId="2696"/>
        <pc:sldMkLst>
          <pc:docMk/>
          <pc:sldMk cId="849797313" sldId="264"/>
        </pc:sldMkLst>
      </pc:sldChg>
      <pc:sldChg chg="del">
        <pc:chgData name="Michael Johansen" userId="1654db0d-e0fc-417e-a7fb-d23bfd0af3cf" providerId="ADAL" clId="{DFC405D9-065B-4D71-9F96-AFCA0B803304}" dt="2023-06-13T12:04:35.160" v="371" actId="2696"/>
        <pc:sldMkLst>
          <pc:docMk/>
          <pc:sldMk cId="1190594557" sldId="265"/>
        </pc:sldMkLst>
      </pc:sldChg>
      <pc:sldChg chg="del">
        <pc:chgData name="Michael Johansen" userId="1654db0d-e0fc-417e-a7fb-d23bfd0af3cf" providerId="ADAL" clId="{DFC405D9-065B-4D71-9F96-AFCA0B803304}" dt="2023-06-13T12:04:31.666" v="370" actId="2696"/>
        <pc:sldMkLst>
          <pc:docMk/>
          <pc:sldMk cId="2106712690" sldId="266"/>
        </pc:sldMkLst>
      </pc:sldChg>
    </pc:docChg>
  </pc:docChgLst>
  <pc:docChgLst>
    <pc:chgData name="Michael Johansen" userId="1654db0d-e0fc-417e-a7fb-d23bfd0af3cf" providerId="ADAL" clId="{FECD8A5C-80A2-4801-A921-EC6B22BD2BAD}"/>
    <pc:docChg chg="addSld delSld modSld sldOrd">
      <pc:chgData name="Michael Johansen" userId="1654db0d-e0fc-417e-a7fb-d23bfd0af3cf" providerId="ADAL" clId="{FECD8A5C-80A2-4801-A921-EC6B22BD2BAD}" dt="2023-10-24T10:41:32.632" v="5" actId="47"/>
      <pc:docMkLst>
        <pc:docMk/>
      </pc:docMkLst>
      <pc:sldChg chg="add del">
        <pc:chgData name="Michael Johansen" userId="1654db0d-e0fc-417e-a7fb-d23bfd0af3cf" providerId="ADAL" clId="{FECD8A5C-80A2-4801-A921-EC6B22BD2BAD}" dt="2023-10-24T10:41:32.632" v="5" actId="47"/>
        <pc:sldMkLst>
          <pc:docMk/>
          <pc:sldMk cId="3457544898" sldId="267"/>
        </pc:sldMkLst>
      </pc:sldChg>
      <pc:sldChg chg="add del ord">
        <pc:chgData name="Michael Johansen" userId="1654db0d-e0fc-417e-a7fb-d23bfd0af3cf" providerId="ADAL" clId="{FECD8A5C-80A2-4801-A921-EC6B22BD2BAD}" dt="2023-10-24T10:41:27.612" v="4" actId="47"/>
        <pc:sldMkLst>
          <pc:docMk/>
          <pc:sldMk cId="1660179234" sldId="268"/>
        </pc:sldMkLst>
      </pc:sldChg>
    </pc:docChg>
  </pc:docChgLst>
  <pc:docChgLst>
    <pc:chgData name="Michael Johansen" userId="1654db0d-e0fc-417e-a7fb-d23bfd0af3cf" providerId="ADAL" clId="{0737E896-03D7-4E68-BAA4-974016B2CF6C}"/>
    <pc:docChg chg="undo custSel addSld delSld modSld sldOrd">
      <pc:chgData name="Michael Johansen" userId="1654db0d-e0fc-417e-a7fb-d23bfd0af3cf" providerId="ADAL" clId="{0737E896-03D7-4E68-BAA4-974016B2CF6C}" dt="2023-12-05T16:16:45.248" v="867" actId="21"/>
      <pc:docMkLst>
        <pc:docMk/>
      </pc:docMkLst>
      <pc:sldChg chg="modSp mod">
        <pc:chgData name="Michael Johansen" userId="1654db0d-e0fc-417e-a7fb-d23bfd0af3cf" providerId="ADAL" clId="{0737E896-03D7-4E68-BAA4-974016B2CF6C}" dt="2023-12-05T08:21:22.786" v="19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0737E896-03D7-4E68-BAA4-974016B2CF6C}" dt="2023-12-05T08:21:22.786" v="19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 ord">
        <pc:chgData name="Michael Johansen" userId="1654db0d-e0fc-417e-a7fb-d23bfd0af3cf" providerId="ADAL" clId="{0737E896-03D7-4E68-BAA4-974016B2CF6C}" dt="2023-12-05T08:34:23.819" v="276"/>
        <pc:sldMkLst>
          <pc:docMk/>
          <pc:sldMk cId="3428630133" sldId="257"/>
        </pc:sldMkLst>
        <pc:spChg chg="mod">
          <ac:chgData name="Michael Johansen" userId="1654db0d-e0fc-417e-a7fb-d23bfd0af3cf" providerId="ADAL" clId="{0737E896-03D7-4E68-BAA4-974016B2CF6C}" dt="2023-12-05T08:34:10.545" v="274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del">
        <pc:chgData name="Michael Johansen" userId="1654db0d-e0fc-417e-a7fb-d23bfd0af3cf" providerId="ADAL" clId="{0737E896-03D7-4E68-BAA4-974016B2CF6C}" dt="2023-12-05T08:32:15.929" v="234" actId="2696"/>
        <pc:sldMkLst>
          <pc:docMk/>
          <pc:sldMk cId="3275506016" sldId="258"/>
        </pc:sldMkLst>
      </pc:sldChg>
      <pc:sldChg chg="addSp delSp modSp del mod">
        <pc:chgData name="Michael Johansen" userId="1654db0d-e0fc-417e-a7fb-d23bfd0af3cf" providerId="ADAL" clId="{0737E896-03D7-4E68-BAA4-974016B2CF6C}" dt="2023-12-05T16:11:13.241" v="863" actId="2696"/>
        <pc:sldMkLst>
          <pc:docMk/>
          <pc:sldMk cId="1062756698" sldId="259"/>
        </pc:sldMkLst>
        <pc:picChg chg="del">
          <ac:chgData name="Michael Johansen" userId="1654db0d-e0fc-417e-a7fb-d23bfd0af3cf" providerId="ADAL" clId="{0737E896-03D7-4E68-BAA4-974016B2CF6C}" dt="2023-12-05T08:27:07.665" v="226" actId="21"/>
          <ac:picMkLst>
            <pc:docMk/>
            <pc:sldMk cId="1062756698" sldId="259"/>
            <ac:picMk id="3" creationId="{6BB5ED1A-F2ED-B126-3244-3AD6115BEEAC}"/>
          </ac:picMkLst>
        </pc:picChg>
        <pc:picChg chg="add del mod">
          <ac:chgData name="Michael Johansen" userId="1654db0d-e0fc-417e-a7fb-d23bfd0af3cf" providerId="ADAL" clId="{0737E896-03D7-4E68-BAA4-974016B2CF6C}" dt="2023-12-05T08:29:18.606" v="229" actId="931"/>
          <ac:picMkLst>
            <pc:docMk/>
            <pc:sldMk cId="1062756698" sldId="259"/>
            <ac:picMk id="4" creationId="{AFFE9799-15DC-DE4A-DD3B-D85777371A5C}"/>
          </ac:picMkLst>
        </pc:picChg>
        <pc:picChg chg="add mod">
          <ac:chgData name="Michael Johansen" userId="1654db0d-e0fc-417e-a7fb-d23bfd0af3cf" providerId="ADAL" clId="{0737E896-03D7-4E68-BAA4-974016B2CF6C}" dt="2023-12-05T08:30:50.832" v="231" actId="14100"/>
          <ac:picMkLst>
            <pc:docMk/>
            <pc:sldMk cId="1062756698" sldId="259"/>
            <ac:picMk id="6" creationId="{A4739506-9606-865D-8D0B-482082942C06}"/>
          </ac:picMkLst>
        </pc:picChg>
      </pc:sldChg>
      <pc:sldChg chg="addSp delSp modSp del mod">
        <pc:chgData name="Michael Johansen" userId="1654db0d-e0fc-417e-a7fb-d23bfd0af3cf" providerId="ADAL" clId="{0737E896-03D7-4E68-BAA4-974016B2CF6C}" dt="2023-12-05T16:11:16.923" v="864" actId="2696"/>
        <pc:sldMkLst>
          <pc:docMk/>
          <pc:sldMk cId="2262335466" sldId="260"/>
        </pc:sldMkLst>
        <pc:picChg chg="del">
          <ac:chgData name="Michael Johansen" userId="1654db0d-e0fc-417e-a7fb-d23bfd0af3cf" providerId="ADAL" clId="{0737E896-03D7-4E68-BAA4-974016B2CF6C}" dt="2023-12-05T08:27:14.446" v="227" actId="21"/>
          <ac:picMkLst>
            <pc:docMk/>
            <pc:sldMk cId="2262335466" sldId="260"/>
            <ac:picMk id="3" creationId="{3FB840AA-917C-950B-167E-234B16A2D478}"/>
          </ac:picMkLst>
        </pc:picChg>
        <pc:picChg chg="add mod">
          <ac:chgData name="Michael Johansen" userId="1654db0d-e0fc-417e-a7fb-d23bfd0af3cf" providerId="ADAL" clId="{0737E896-03D7-4E68-BAA4-974016B2CF6C}" dt="2023-12-05T08:31:47.819" v="233" actId="14100"/>
          <ac:picMkLst>
            <pc:docMk/>
            <pc:sldMk cId="2262335466" sldId="260"/>
            <ac:picMk id="4" creationId="{42753DF6-19BA-F328-B64B-20B25C4A7547}"/>
          </ac:picMkLst>
        </pc:picChg>
      </pc:sldChg>
      <pc:sldChg chg="modSp del mod">
        <pc:chgData name="Michael Johansen" userId="1654db0d-e0fc-417e-a7fb-d23bfd0af3cf" providerId="ADAL" clId="{0737E896-03D7-4E68-BAA4-974016B2CF6C}" dt="2023-12-05T08:26:52.960" v="224" actId="2696"/>
        <pc:sldMkLst>
          <pc:docMk/>
          <pc:sldMk cId="2441693351" sldId="261"/>
        </pc:sldMkLst>
        <pc:spChg chg="mod">
          <ac:chgData name="Michael Johansen" userId="1654db0d-e0fc-417e-a7fb-d23bfd0af3cf" providerId="ADAL" clId="{0737E896-03D7-4E68-BAA4-974016B2CF6C}" dt="2023-12-05T08:25:52.462" v="223" actId="20577"/>
          <ac:spMkLst>
            <pc:docMk/>
            <pc:sldMk cId="2441693351" sldId="261"/>
            <ac:spMk id="3" creationId="{194535D2-1225-26B7-C3B2-9203BE2D12A3}"/>
          </ac:spMkLst>
        </pc:spChg>
      </pc:sldChg>
      <pc:sldChg chg="del">
        <pc:chgData name="Michael Johansen" userId="1654db0d-e0fc-417e-a7fb-d23bfd0af3cf" providerId="ADAL" clId="{0737E896-03D7-4E68-BAA4-974016B2CF6C}" dt="2023-12-05T08:25:29.567" v="201" actId="2696"/>
        <pc:sldMkLst>
          <pc:docMk/>
          <pc:sldMk cId="1573072790" sldId="263"/>
        </pc:sldMkLst>
      </pc:sldChg>
      <pc:sldChg chg="ord">
        <pc:chgData name="Michael Johansen" userId="1654db0d-e0fc-417e-a7fb-d23bfd0af3cf" providerId="ADAL" clId="{0737E896-03D7-4E68-BAA4-974016B2CF6C}" dt="2023-12-05T09:10:32.863" v="831"/>
        <pc:sldMkLst>
          <pc:docMk/>
          <pc:sldMk cId="1920260815" sldId="264"/>
        </pc:sldMkLst>
      </pc:sldChg>
      <pc:sldChg chg="modSp add mod">
        <pc:chgData name="Michael Johansen" userId="1654db0d-e0fc-417e-a7fb-d23bfd0af3cf" providerId="ADAL" clId="{0737E896-03D7-4E68-BAA4-974016B2CF6C}" dt="2023-12-05T14:09:47.278" v="850" actId="20577"/>
        <pc:sldMkLst>
          <pc:docMk/>
          <pc:sldMk cId="2841590985" sldId="265"/>
        </pc:sldMkLst>
        <pc:spChg chg="mod">
          <ac:chgData name="Michael Johansen" userId="1654db0d-e0fc-417e-a7fb-d23bfd0af3cf" providerId="ADAL" clId="{0737E896-03D7-4E68-BAA4-974016B2CF6C}" dt="2023-12-05T09:02:14.302" v="335" actId="20577"/>
          <ac:spMkLst>
            <pc:docMk/>
            <pc:sldMk cId="2841590985" sldId="265"/>
            <ac:spMk id="2" creationId="{3B0B6825-7B68-D2D5-7985-E9FAE44D3323}"/>
          </ac:spMkLst>
        </pc:spChg>
        <pc:spChg chg="mod">
          <ac:chgData name="Michael Johansen" userId="1654db0d-e0fc-417e-a7fb-d23bfd0af3cf" providerId="ADAL" clId="{0737E896-03D7-4E68-BAA4-974016B2CF6C}" dt="2023-12-05T14:09:47.278" v="850" actId="20577"/>
          <ac:spMkLst>
            <pc:docMk/>
            <pc:sldMk cId="2841590985" sldId="265"/>
            <ac:spMk id="3" creationId="{194535D2-1225-26B7-C3B2-9203BE2D12A3}"/>
          </ac:spMkLst>
        </pc:spChg>
      </pc:sldChg>
      <pc:sldChg chg="del">
        <pc:chgData name="Michael Johansen" userId="1654db0d-e0fc-417e-a7fb-d23bfd0af3cf" providerId="ADAL" clId="{0737E896-03D7-4E68-BAA4-974016B2CF6C}" dt="2023-12-05T08:27:03.103" v="225" actId="2696"/>
        <pc:sldMkLst>
          <pc:docMk/>
          <pc:sldMk cId="2892830326" sldId="265"/>
        </pc:sldMkLst>
      </pc:sldChg>
      <pc:sldChg chg="addSp delSp modSp add mod">
        <pc:chgData name="Michael Johansen" userId="1654db0d-e0fc-417e-a7fb-d23bfd0af3cf" providerId="ADAL" clId="{0737E896-03D7-4E68-BAA4-974016B2CF6C}" dt="2023-12-05T16:16:45.248" v="867" actId="21"/>
        <pc:sldMkLst>
          <pc:docMk/>
          <pc:sldMk cId="2402221798" sldId="266"/>
        </pc:sldMkLst>
        <pc:spChg chg="del">
          <ac:chgData name="Michael Johansen" userId="1654db0d-e0fc-417e-a7fb-d23bfd0af3cf" providerId="ADAL" clId="{0737E896-03D7-4E68-BAA4-974016B2CF6C}" dt="2023-12-05T09:04:32.300" v="784" actId="21"/>
          <ac:spMkLst>
            <pc:docMk/>
            <pc:sldMk cId="2402221798" sldId="266"/>
            <ac:spMk id="2" creationId="{3B0B6825-7B68-D2D5-7985-E9FAE44D3323}"/>
          </ac:spMkLst>
        </pc:spChg>
        <pc:spChg chg="del">
          <ac:chgData name="Michael Johansen" userId="1654db0d-e0fc-417e-a7fb-d23bfd0af3cf" providerId="ADAL" clId="{0737E896-03D7-4E68-BAA4-974016B2CF6C}" dt="2023-12-05T09:04:36.125" v="785" actId="21"/>
          <ac:spMkLst>
            <pc:docMk/>
            <pc:sldMk cId="2402221798" sldId="266"/>
            <ac:spMk id="3" creationId="{194535D2-1225-26B7-C3B2-9203BE2D12A3}"/>
          </ac:spMkLst>
        </pc:spChg>
        <pc:spChg chg="add mod">
          <ac:chgData name="Michael Johansen" userId="1654db0d-e0fc-417e-a7fb-d23bfd0af3cf" providerId="ADAL" clId="{0737E896-03D7-4E68-BAA4-974016B2CF6C}" dt="2023-12-05T09:04:32.300" v="784" actId="21"/>
          <ac:spMkLst>
            <pc:docMk/>
            <pc:sldMk cId="2402221798" sldId="266"/>
            <ac:spMk id="5" creationId="{B09DEB1A-537F-C4CA-6F52-D09215B69F96}"/>
          </ac:spMkLst>
        </pc:spChg>
        <pc:spChg chg="add mod">
          <ac:chgData name="Michael Johansen" userId="1654db0d-e0fc-417e-a7fb-d23bfd0af3cf" providerId="ADAL" clId="{0737E896-03D7-4E68-BAA4-974016B2CF6C}" dt="2023-12-05T09:04:40.682" v="788" actId="5793"/>
          <ac:spMkLst>
            <pc:docMk/>
            <pc:sldMk cId="2402221798" sldId="266"/>
            <ac:spMk id="7" creationId="{F1B7A880-5222-1AD2-DB51-EFD84C6D9402}"/>
          </ac:spMkLst>
        </pc:spChg>
        <pc:picChg chg="del">
          <ac:chgData name="Michael Johansen" userId="1654db0d-e0fc-417e-a7fb-d23bfd0af3cf" providerId="ADAL" clId="{0737E896-03D7-4E68-BAA4-974016B2CF6C}" dt="2023-12-05T16:16:15.015" v="866" actId="21"/>
          <ac:picMkLst>
            <pc:docMk/>
            <pc:sldMk cId="2402221798" sldId="266"/>
            <ac:picMk id="2" creationId="{9E2D0D88-36CC-D7E5-923F-27D8ACE7FB0B}"/>
          </ac:picMkLst>
        </pc:picChg>
        <pc:picChg chg="del">
          <ac:chgData name="Michael Johansen" userId="1654db0d-e0fc-417e-a7fb-d23bfd0af3cf" providerId="ADAL" clId="{0737E896-03D7-4E68-BAA4-974016B2CF6C}" dt="2023-12-05T16:16:12.501" v="865" actId="21"/>
          <ac:picMkLst>
            <pc:docMk/>
            <pc:sldMk cId="2402221798" sldId="266"/>
            <ac:picMk id="3" creationId="{0B63488D-D895-D0C5-7F0A-AE85369F8C66}"/>
          </ac:picMkLst>
        </pc:picChg>
        <pc:picChg chg="del">
          <ac:chgData name="Michael Johansen" userId="1654db0d-e0fc-417e-a7fb-d23bfd0af3cf" providerId="ADAL" clId="{0737E896-03D7-4E68-BAA4-974016B2CF6C}" dt="2023-12-05T16:16:45.248" v="867" actId="21"/>
          <ac:picMkLst>
            <pc:docMk/>
            <pc:sldMk cId="2402221798" sldId="266"/>
            <ac:picMk id="4" creationId="{E8227068-F053-4320-82CF-12B789592F64}"/>
          </ac:picMkLst>
        </pc:picChg>
        <pc:picChg chg="add mod">
          <ac:chgData name="Michael Johansen" userId="1654db0d-e0fc-417e-a7fb-d23bfd0af3cf" providerId="ADAL" clId="{0737E896-03D7-4E68-BAA4-974016B2CF6C}" dt="2023-12-05T14:09:12.757" v="842" actId="1076"/>
          <ac:picMkLst>
            <pc:docMk/>
            <pc:sldMk cId="2402221798" sldId="266"/>
            <ac:picMk id="10" creationId="{3C74F6BD-B5C9-3AA6-32C5-C49FF7DC01C5}"/>
          </ac:picMkLst>
        </pc:picChg>
      </pc:sldChg>
      <pc:sldChg chg="del">
        <pc:chgData name="Michael Johansen" userId="1654db0d-e0fc-417e-a7fb-d23bfd0af3cf" providerId="ADAL" clId="{0737E896-03D7-4E68-BAA4-974016B2CF6C}" dt="2023-12-05T08:25:34.166" v="202" actId="2696"/>
        <pc:sldMkLst>
          <pc:docMk/>
          <pc:sldMk cId="3240653761" sldId="266"/>
        </pc:sldMkLst>
      </pc:sldChg>
      <pc:sldChg chg="addSp delSp modSp add del mod">
        <pc:chgData name="Michael Johansen" userId="1654db0d-e0fc-417e-a7fb-d23bfd0af3cf" providerId="ADAL" clId="{0737E896-03D7-4E68-BAA4-974016B2CF6C}" dt="2023-12-05T14:07:55.480" v="835" actId="2696"/>
        <pc:sldMkLst>
          <pc:docMk/>
          <pc:sldMk cId="3837627454" sldId="267"/>
        </pc:sldMkLst>
        <pc:spChg chg="del">
          <ac:chgData name="Michael Johansen" userId="1654db0d-e0fc-417e-a7fb-d23bfd0af3cf" providerId="ADAL" clId="{0737E896-03D7-4E68-BAA4-974016B2CF6C}" dt="2023-12-05T09:04:54.582" v="789" actId="21"/>
          <ac:spMkLst>
            <pc:docMk/>
            <pc:sldMk cId="3837627454" sldId="267"/>
            <ac:spMk id="2" creationId="{3B0B6825-7B68-D2D5-7985-E9FAE44D3323}"/>
          </ac:spMkLst>
        </pc:spChg>
        <pc:spChg chg="del">
          <ac:chgData name="Michael Johansen" userId="1654db0d-e0fc-417e-a7fb-d23bfd0af3cf" providerId="ADAL" clId="{0737E896-03D7-4E68-BAA4-974016B2CF6C}" dt="2023-12-05T09:04:58.796" v="790" actId="21"/>
          <ac:spMkLst>
            <pc:docMk/>
            <pc:sldMk cId="3837627454" sldId="267"/>
            <ac:spMk id="3" creationId="{194535D2-1225-26B7-C3B2-9203BE2D12A3}"/>
          </ac:spMkLst>
        </pc:spChg>
        <pc:spChg chg="add mod">
          <ac:chgData name="Michael Johansen" userId="1654db0d-e0fc-417e-a7fb-d23bfd0af3cf" providerId="ADAL" clId="{0737E896-03D7-4E68-BAA4-974016B2CF6C}" dt="2023-12-05T09:04:54.582" v="789" actId="21"/>
          <ac:spMkLst>
            <pc:docMk/>
            <pc:sldMk cId="3837627454" sldId="267"/>
            <ac:spMk id="5" creationId="{DD3F8867-2EAA-BA3A-CA7E-53636AE9F321}"/>
          </ac:spMkLst>
        </pc:spChg>
        <pc:spChg chg="add del mod">
          <ac:chgData name="Michael Johansen" userId="1654db0d-e0fc-417e-a7fb-d23bfd0af3cf" providerId="ADAL" clId="{0737E896-03D7-4E68-BAA4-974016B2CF6C}" dt="2023-12-05T09:09:55.685" v="825" actId="22"/>
          <ac:spMkLst>
            <pc:docMk/>
            <pc:sldMk cId="3837627454" sldId="267"/>
            <ac:spMk id="7" creationId="{3284C556-C9C0-8997-D088-990111EDEC50}"/>
          </ac:spMkLst>
        </pc:spChg>
        <pc:picChg chg="add mod ord">
          <ac:chgData name="Michael Johansen" userId="1654db0d-e0fc-417e-a7fb-d23bfd0af3cf" providerId="ADAL" clId="{0737E896-03D7-4E68-BAA4-974016B2CF6C}" dt="2023-12-05T09:10:10.322" v="829" actId="1076"/>
          <ac:picMkLst>
            <pc:docMk/>
            <pc:sldMk cId="3837627454" sldId="267"/>
            <ac:picMk id="10" creationId="{7E500E89-372E-3DC5-9F29-AA6BC4A23AF7}"/>
          </ac:picMkLst>
        </pc:picChg>
      </pc:sldChg>
      <pc:sldChg chg="addSp delSp modSp add mod ord setBg">
        <pc:chgData name="Michael Johansen" userId="1654db0d-e0fc-417e-a7fb-d23bfd0af3cf" providerId="ADAL" clId="{0737E896-03D7-4E68-BAA4-974016B2CF6C}" dt="2023-12-05T14:21:42.628" v="862" actId="1076"/>
        <pc:sldMkLst>
          <pc:docMk/>
          <pc:sldMk cId="2007948034" sldId="268"/>
        </pc:sldMkLst>
        <pc:spChg chg="add del mod">
          <ac:chgData name="Michael Johansen" userId="1654db0d-e0fc-417e-a7fb-d23bfd0af3cf" providerId="ADAL" clId="{0737E896-03D7-4E68-BAA4-974016B2CF6C}" dt="2023-12-05T14:21:26.284" v="856" actId="22"/>
          <ac:spMkLst>
            <pc:docMk/>
            <pc:sldMk cId="2007948034" sldId="268"/>
            <ac:spMk id="3" creationId="{929624C0-8A2F-1D91-5E9A-10BD97BDEB56}"/>
          </ac:spMkLst>
        </pc:spChg>
        <pc:spChg chg="mod">
          <ac:chgData name="Michael Johansen" userId="1654db0d-e0fc-417e-a7fb-d23bfd0af3cf" providerId="ADAL" clId="{0737E896-03D7-4E68-BAA4-974016B2CF6C}" dt="2023-12-05T14:21:32.013" v="858" actId="26606"/>
          <ac:spMkLst>
            <pc:docMk/>
            <pc:sldMk cId="2007948034" sldId="268"/>
            <ac:spMk id="5" creationId="{B09DEB1A-537F-C4CA-6F52-D09215B69F96}"/>
          </ac:spMkLst>
        </pc:spChg>
        <pc:spChg chg="del">
          <ac:chgData name="Michael Johansen" userId="1654db0d-e0fc-417e-a7fb-d23bfd0af3cf" providerId="ADAL" clId="{0737E896-03D7-4E68-BAA4-974016B2CF6C}" dt="2023-12-05T14:08:16.946" v="838"/>
          <ac:spMkLst>
            <pc:docMk/>
            <pc:sldMk cId="2007948034" sldId="268"/>
            <ac:spMk id="7" creationId="{F1B7A880-5222-1AD2-DB51-EFD84C6D9402}"/>
          </ac:spMkLst>
        </pc:spChg>
        <pc:spChg chg="add del mod">
          <ac:chgData name="Michael Johansen" userId="1654db0d-e0fc-417e-a7fb-d23bfd0af3cf" providerId="ADAL" clId="{0737E896-03D7-4E68-BAA4-974016B2CF6C}" dt="2023-12-05T14:10:37.407" v="852" actId="22"/>
          <ac:spMkLst>
            <pc:docMk/>
            <pc:sldMk cId="2007948034" sldId="268"/>
            <ac:spMk id="8" creationId="{1575C7E1-E4A3-8BEA-4863-957461C650C0}"/>
          </ac:spMkLst>
        </pc:spChg>
        <pc:spChg chg="add del">
          <ac:chgData name="Michael Johansen" userId="1654db0d-e0fc-417e-a7fb-d23bfd0af3cf" providerId="ADAL" clId="{0737E896-03D7-4E68-BAA4-974016B2CF6C}" dt="2023-12-05T14:21:32.013" v="858" actId="26606"/>
          <ac:spMkLst>
            <pc:docMk/>
            <pc:sldMk cId="2007948034" sldId="268"/>
            <ac:spMk id="14" creationId="{99ED5833-B85B-4103-8A3B-CAB0308E6C15}"/>
          </ac:spMkLst>
        </pc:spChg>
        <pc:picChg chg="add del mod">
          <ac:chgData name="Michael Johansen" userId="1654db0d-e0fc-417e-a7fb-d23bfd0af3cf" providerId="ADAL" clId="{0737E896-03D7-4E68-BAA4-974016B2CF6C}" dt="2023-12-05T14:08:11.553" v="837" actId="21"/>
          <ac:picMkLst>
            <pc:docMk/>
            <pc:sldMk cId="2007948034" sldId="268"/>
            <ac:picMk id="3" creationId="{E3C96480-BE2E-92A6-DD55-5BAB650BEC04}"/>
          </ac:picMkLst>
        </pc:picChg>
        <pc:picChg chg="add del mod">
          <ac:chgData name="Michael Johansen" userId="1654db0d-e0fc-417e-a7fb-d23bfd0af3cf" providerId="ADAL" clId="{0737E896-03D7-4E68-BAA4-974016B2CF6C}" dt="2023-12-05T14:10:17.339" v="851" actId="21"/>
          <ac:picMkLst>
            <pc:docMk/>
            <pc:sldMk cId="2007948034" sldId="268"/>
            <ac:picMk id="4" creationId="{46213582-DAD1-A9D3-7A64-787AD510F3D1}"/>
          </ac:picMkLst>
        </pc:picChg>
        <pc:picChg chg="add mod ord">
          <ac:chgData name="Michael Johansen" userId="1654db0d-e0fc-417e-a7fb-d23bfd0af3cf" providerId="ADAL" clId="{0737E896-03D7-4E68-BAA4-974016B2CF6C}" dt="2023-12-05T14:21:42.628" v="862" actId="1076"/>
          <ac:picMkLst>
            <pc:docMk/>
            <pc:sldMk cId="2007948034" sldId="268"/>
            <ac:picMk id="6" creationId="{A34FCA69-38E1-23C8-8E84-5D1D44476DB4}"/>
          </ac:picMkLst>
        </pc:picChg>
        <pc:picChg chg="mod ord">
          <ac:chgData name="Michael Johansen" userId="1654db0d-e0fc-417e-a7fb-d23bfd0af3cf" providerId="ADAL" clId="{0737E896-03D7-4E68-BAA4-974016B2CF6C}" dt="2023-12-05T14:21:32.013" v="858" actId="26606"/>
          <ac:picMkLst>
            <pc:docMk/>
            <pc:sldMk cId="2007948034" sldId="268"/>
            <ac:picMk id="9" creationId="{93DC4C68-648F-27C2-845F-6772574C5AA3}"/>
          </ac:picMkLst>
        </pc:picChg>
        <pc:picChg chg="del">
          <ac:chgData name="Michael Johansen" userId="1654db0d-e0fc-417e-a7fb-d23bfd0af3cf" providerId="ADAL" clId="{0737E896-03D7-4E68-BAA4-974016B2CF6C}" dt="2023-12-05T14:08:11.553" v="837" actId="21"/>
          <ac:picMkLst>
            <pc:docMk/>
            <pc:sldMk cId="2007948034" sldId="268"/>
            <ac:picMk id="10" creationId="{3C74F6BD-B5C9-3AA6-32C5-C49FF7DC01C5}"/>
          </ac:picMkLst>
        </pc:picChg>
        <pc:picChg chg="add del mod ord">
          <ac:chgData name="Michael Johansen" userId="1654db0d-e0fc-417e-a7fb-d23bfd0af3cf" providerId="ADAL" clId="{0737E896-03D7-4E68-BAA4-974016B2CF6C}" dt="2023-12-05T14:21:01.681" v="855" actId="21"/>
          <ac:picMkLst>
            <pc:docMk/>
            <pc:sldMk cId="2007948034" sldId="268"/>
            <ac:picMk id="12" creationId="{8A67E6DF-370C-BD09-A035-1FAE525357A9}"/>
          </ac:picMkLst>
        </pc:picChg>
      </pc:sldChg>
    </pc:docChg>
  </pc:docChgLst>
  <pc:docChgLst>
    <pc:chgData name="Michael Johansen" userId="1654db0d-e0fc-417e-a7fb-d23bfd0af3cf" providerId="ADAL" clId="{4A2AA4CC-0EAE-4DEF-8F15-B22AD1C08C96}"/>
    <pc:docChg chg="custSel addSld modSld">
      <pc:chgData name="Michael Johansen" userId="1654db0d-e0fc-417e-a7fb-d23bfd0af3cf" providerId="ADAL" clId="{4A2AA4CC-0EAE-4DEF-8F15-B22AD1C08C96}" dt="2023-09-19T07:17:38.849" v="241" actId="1038"/>
      <pc:docMkLst>
        <pc:docMk/>
      </pc:docMkLst>
      <pc:sldChg chg="modSp mod">
        <pc:chgData name="Michael Johansen" userId="1654db0d-e0fc-417e-a7fb-d23bfd0af3cf" providerId="ADAL" clId="{4A2AA4CC-0EAE-4DEF-8F15-B22AD1C08C96}" dt="2023-09-19T07:03:41.832" v="14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4A2AA4CC-0EAE-4DEF-8F15-B22AD1C08C96}" dt="2023-09-19T07:03:41.832" v="14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">
        <pc:chgData name="Michael Johansen" userId="1654db0d-e0fc-417e-a7fb-d23bfd0af3cf" providerId="ADAL" clId="{4A2AA4CC-0EAE-4DEF-8F15-B22AD1C08C96}" dt="2023-09-19T07:09:06.081" v="164" actId="20577"/>
        <pc:sldMkLst>
          <pc:docMk/>
          <pc:sldMk cId="3428630133" sldId="257"/>
        </pc:sldMkLst>
        <pc:spChg chg="mod">
          <ac:chgData name="Michael Johansen" userId="1654db0d-e0fc-417e-a7fb-d23bfd0af3cf" providerId="ADAL" clId="{4A2AA4CC-0EAE-4DEF-8F15-B22AD1C08C96}" dt="2023-09-19T07:09:06.081" v="164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add">
        <pc:chgData name="Michael Johansen" userId="1654db0d-e0fc-417e-a7fb-d23bfd0af3cf" providerId="ADAL" clId="{4A2AA4CC-0EAE-4DEF-8F15-B22AD1C08C96}" dt="2023-09-19T07:14:52.196" v="214"/>
        <pc:sldMkLst>
          <pc:docMk/>
          <pc:sldMk cId="3275506016" sldId="258"/>
        </pc:sldMkLst>
      </pc:sldChg>
      <pc:sldChg chg="add">
        <pc:chgData name="Michael Johansen" userId="1654db0d-e0fc-417e-a7fb-d23bfd0af3cf" providerId="ADAL" clId="{4A2AA4CC-0EAE-4DEF-8F15-B22AD1C08C96}" dt="2023-09-19T07:14:33.528" v="212"/>
        <pc:sldMkLst>
          <pc:docMk/>
          <pc:sldMk cId="1062756698" sldId="259"/>
        </pc:sldMkLst>
      </pc:sldChg>
      <pc:sldChg chg="add">
        <pc:chgData name="Michael Johansen" userId="1654db0d-e0fc-417e-a7fb-d23bfd0af3cf" providerId="ADAL" clId="{4A2AA4CC-0EAE-4DEF-8F15-B22AD1C08C96}" dt="2023-09-19T07:14:44.445" v="213"/>
        <pc:sldMkLst>
          <pc:docMk/>
          <pc:sldMk cId="2262335466" sldId="260"/>
        </pc:sldMkLst>
      </pc:sldChg>
      <pc:sldChg chg="modSp mod">
        <pc:chgData name="Michael Johansen" userId="1654db0d-e0fc-417e-a7fb-d23bfd0af3cf" providerId="ADAL" clId="{4A2AA4CC-0EAE-4DEF-8F15-B22AD1C08C96}" dt="2023-09-19T07:10:11.834" v="209" actId="20577"/>
        <pc:sldMkLst>
          <pc:docMk/>
          <pc:sldMk cId="2441693351" sldId="261"/>
        </pc:sldMkLst>
        <pc:spChg chg="mod">
          <ac:chgData name="Michael Johansen" userId="1654db0d-e0fc-417e-a7fb-d23bfd0af3cf" providerId="ADAL" clId="{4A2AA4CC-0EAE-4DEF-8F15-B22AD1C08C96}" dt="2023-09-19T07:10:11.834" v="209" actId="20577"/>
          <ac:spMkLst>
            <pc:docMk/>
            <pc:sldMk cId="2441693351" sldId="261"/>
            <ac:spMk id="3" creationId="{194535D2-1225-26B7-C3B2-9203BE2D12A3}"/>
          </ac:spMkLst>
        </pc:spChg>
      </pc:sldChg>
      <pc:sldChg chg="add">
        <pc:chgData name="Michael Johansen" userId="1654db0d-e0fc-417e-a7fb-d23bfd0af3cf" providerId="ADAL" clId="{4A2AA4CC-0EAE-4DEF-8F15-B22AD1C08C96}" dt="2023-09-19T07:12:02.863" v="210"/>
        <pc:sldMkLst>
          <pc:docMk/>
          <pc:sldMk cId="1920260815" sldId="264"/>
        </pc:sldMkLst>
      </pc:sldChg>
      <pc:sldChg chg="add setBg">
        <pc:chgData name="Michael Johansen" userId="1654db0d-e0fc-417e-a7fb-d23bfd0af3cf" providerId="ADAL" clId="{4A2AA4CC-0EAE-4DEF-8F15-B22AD1C08C96}" dt="2023-09-19T07:14:26.489" v="211"/>
        <pc:sldMkLst>
          <pc:docMk/>
          <pc:sldMk cId="2892830326" sldId="265"/>
        </pc:sldMkLst>
      </pc:sldChg>
      <pc:sldChg chg="addSp modSp add mod">
        <pc:chgData name="Michael Johansen" userId="1654db0d-e0fc-417e-a7fb-d23bfd0af3cf" providerId="ADAL" clId="{4A2AA4CC-0EAE-4DEF-8F15-B22AD1C08C96}" dt="2023-09-19T07:17:38.849" v="241" actId="1038"/>
        <pc:sldMkLst>
          <pc:docMk/>
          <pc:sldMk cId="3240653761" sldId="266"/>
        </pc:sldMkLst>
        <pc:spChg chg="add mod">
          <ac:chgData name="Michael Johansen" userId="1654db0d-e0fc-417e-a7fb-d23bfd0af3cf" providerId="ADAL" clId="{4A2AA4CC-0EAE-4DEF-8F15-B22AD1C08C96}" dt="2023-09-19T07:17:38.849" v="241" actId="1038"/>
          <ac:spMkLst>
            <pc:docMk/>
            <pc:sldMk cId="3240653761" sldId="266"/>
            <ac:spMk id="4" creationId="{4BDC3BC6-AED4-ED07-C655-42D99A6A9F83}"/>
          </ac:spMkLst>
        </pc:spChg>
        <pc:picChg chg="mod">
          <ac:chgData name="Michael Johansen" userId="1654db0d-e0fc-417e-a7fb-d23bfd0af3cf" providerId="ADAL" clId="{4A2AA4CC-0EAE-4DEF-8F15-B22AD1C08C96}" dt="2023-09-19T07:17:20.668" v="216" actId="14100"/>
          <ac:picMkLst>
            <pc:docMk/>
            <pc:sldMk cId="3240653761" sldId="266"/>
            <ac:picMk id="9" creationId="{9E655179-5D9F-8898-7A47-32972EF4CB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Team Danmark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Klubber og foreninger i Odense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Erhvervslivet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Uddannelser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Forskning: SDU/            IOB, LETS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SIKO</a:t>
          </a: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9"/>
      <dgm:spPr/>
    </dgm:pt>
    <dgm:pt modelId="{20D4DFBB-C990-4674-A19B-518D0AFA9635}" type="pres">
      <dgm:prSet presAssocID="{443D0016-586E-4B18-BAE8-59C8EC494AE7}" presName="node" presStyleLbl="vennNode1" presStyleIdx="1" presStyleCnt="9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2" presStyleCnt="9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3" presStyleCnt="9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4" presStyleCnt="9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5" presStyleCnt="9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6" presStyleCnt="9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7" presStyleCnt="9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6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0246D34B-3F38-48CA-B365-D6DD1DAFCF13}" srcId="{DD950D4B-4468-4DD5-B921-C56966FA0E57}" destId="{2C899FDC-D01E-4E36-8053-B96A58F3EB55}" srcOrd="7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4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3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2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5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1" destOrd="0" parTransId="{97F37510-A7D1-489A-9EDE-A20FAECAF45C}" sibTransId="{BA28EA52-E2D1-49A3-8A24-9B0C41FB813A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040752FA-C44A-486C-AFE2-23A5D6387D1A}" type="presParOf" srcId="{7C469C83-2BFB-4C02-AFA7-F96DB588EC43}" destId="{D8CA7B7E-EF41-47F9-A522-9E5EE0964F37}" srcOrd="2" destOrd="0" presId="urn:microsoft.com/office/officeart/2005/8/layout/radial3"/>
    <dgm:cxn modelId="{CB89067B-D727-4DC2-A79A-EB4F33E78A92}" type="presParOf" srcId="{7C469C83-2BFB-4C02-AFA7-F96DB588EC43}" destId="{6372B354-D3D4-4CFA-9DDA-FF3E505D9326}" srcOrd="3" destOrd="0" presId="urn:microsoft.com/office/officeart/2005/8/layout/radial3"/>
    <dgm:cxn modelId="{AA6EC7C2-3548-4674-B19E-81A2FDF549AF}" type="presParOf" srcId="{7C469C83-2BFB-4C02-AFA7-F96DB588EC43}" destId="{22578C22-08F1-4B36-96D8-5C0BA28D6AD7}" srcOrd="4" destOrd="0" presId="urn:microsoft.com/office/officeart/2005/8/layout/radial3"/>
    <dgm:cxn modelId="{E1DD1AFB-F387-4725-9167-C4E86422C115}" type="presParOf" srcId="{7C469C83-2BFB-4C02-AFA7-F96DB588EC43}" destId="{EAEE9D81-ED24-4C57-B72A-79F53EE5B2F6}" srcOrd="5" destOrd="0" presId="urn:microsoft.com/office/officeart/2005/8/layout/radial3"/>
    <dgm:cxn modelId="{2E58CA71-7668-4AC2-84FC-76C94BD30F31}" type="presParOf" srcId="{7C469C83-2BFB-4C02-AFA7-F96DB588EC43}" destId="{C89E2F9A-5047-45C1-BE34-B956C0B20719}" srcOrd="6" destOrd="0" presId="urn:microsoft.com/office/officeart/2005/8/layout/radial3"/>
    <dgm:cxn modelId="{8D528258-DBF3-44B3-9C3C-AE0074EC2EA9}" type="presParOf" srcId="{7C469C83-2BFB-4C02-AFA7-F96DB588EC43}" destId="{8550F30C-E1CD-4E24-AD33-FF7E698426AD}" srcOrd="7" destOrd="0" presId="urn:microsoft.com/office/officeart/2005/8/layout/radial3"/>
    <dgm:cxn modelId="{EE13C826-DD94-4170-A47F-0DDA38B637E2}" type="presParOf" srcId="{7C469C83-2BFB-4C02-AFA7-F96DB588EC43}" destId="{0FB7C9A6-DE07-4308-AD6C-53480CCC44D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615477" y="1200506"/>
          <a:ext cx="2990735" cy="2990735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53460" y="1638489"/>
        <a:ext cx="2114769" cy="2114769"/>
      </dsp:txXfrm>
    </dsp:sp>
    <dsp:sp modelId="{20D4DFBB-C990-4674-A19B-518D0AFA9635}">
      <dsp:nvSpPr>
        <dsp:cNvPr id="0" name=""/>
        <dsp:cNvSpPr/>
      </dsp:nvSpPr>
      <dsp:spPr>
        <a:xfrm>
          <a:off x="2363161" y="533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82152" y="219524"/>
        <a:ext cx="1057385" cy="1057385"/>
      </dsp:txXfrm>
    </dsp:sp>
    <dsp:sp modelId="{D8CA7B7E-EF41-47F9-A522-9E5EE0964F37}">
      <dsp:nvSpPr>
        <dsp:cNvPr id="0" name=""/>
        <dsp:cNvSpPr/>
      </dsp:nvSpPr>
      <dsp:spPr>
        <a:xfrm>
          <a:off x="3740362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Team Danmark</a:t>
          </a:r>
        </a:p>
      </dsp:txBody>
      <dsp:txXfrm>
        <a:off x="3959353" y="789980"/>
        <a:ext cx="1057385" cy="1057385"/>
      </dsp:txXfrm>
    </dsp:sp>
    <dsp:sp modelId="{6372B354-D3D4-4CFA-9DDA-FF3E505D9326}">
      <dsp:nvSpPr>
        <dsp:cNvPr id="0" name=""/>
        <dsp:cNvSpPr/>
      </dsp:nvSpPr>
      <dsp:spPr>
        <a:xfrm>
          <a:off x="4310817" y="1948190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SIKO</a:t>
          </a:r>
        </a:p>
      </dsp:txBody>
      <dsp:txXfrm>
        <a:off x="4529808" y="2167181"/>
        <a:ext cx="1057385" cy="1057385"/>
      </dsp:txXfrm>
    </dsp:sp>
    <dsp:sp modelId="{22578C22-08F1-4B36-96D8-5C0BA28D6AD7}">
      <dsp:nvSpPr>
        <dsp:cNvPr id="0" name=""/>
        <dsp:cNvSpPr/>
      </dsp:nvSpPr>
      <dsp:spPr>
        <a:xfrm>
          <a:off x="3740362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Klubber og foreninger i Odense</a:t>
          </a:r>
        </a:p>
      </dsp:txBody>
      <dsp:txXfrm>
        <a:off x="3959353" y="3544382"/>
        <a:ext cx="1057385" cy="1057385"/>
      </dsp:txXfrm>
    </dsp:sp>
    <dsp:sp modelId="{EAEE9D81-ED24-4C57-B72A-79F53EE5B2F6}">
      <dsp:nvSpPr>
        <dsp:cNvPr id="0" name=""/>
        <dsp:cNvSpPr/>
      </dsp:nvSpPr>
      <dsp:spPr>
        <a:xfrm>
          <a:off x="2363161" y="3895846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2582152" y="4114837"/>
        <a:ext cx="1057385" cy="1057385"/>
      </dsp:txXfrm>
    </dsp:sp>
    <dsp:sp modelId="{C89E2F9A-5047-45C1-BE34-B956C0B20719}">
      <dsp:nvSpPr>
        <dsp:cNvPr id="0" name=""/>
        <dsp:cNvSpPr/>
      </dsp:nvSpPr>
      <dsp:spPr>
        <a:xfrm>
          <a:off x="985960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Erhvervslivet</a:t>
          </a:r>
        </a:p>
      </dsp:txBody>
      <dsp:txXfrm>
        <a:off x="1204951" y="3544382"/>
        <a:ext cx="1057385" cy="1057385"/>
      </dsp:txXfrm>
    </dsp:sp>
    <dsp:sp modelId="{8550F30C-E1CD-4E24-AD33-FF7E698426AD}">
      <dsp:nvSpPr>
        <dsp:cNvPr id="0" name=""/>
        <dsp:cNvSpPr/>
      </dsp:nvSpPr>
      <dsp:spPr>
        <a:xfrm>
          <a:off x="388674" y="1934527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Uddannelser</a:t>
          </a:r>
        </a:p>
      </dsp:txBody>
      <dsp:txXfrm>
        <a:off x="607665" y="2153518"/>
        <a:ext cx="1057385" cy="1057385"/>
      </dsp:txXfrm>
    </dsp:sp>
    <dsp:sp modelId="{0FB7C9A6-DE07-4308-AD6C-53480CCC44D1}">
      <dsp:nvSpPr>
        <dsp:cNvPr id="0" name=""/>
        <dsp:cNvSpPr/>
      </dsp:nvSpPr>
      <dsp:spPr>
        <a:xfrm>
          <a:off x="985960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Forskning: SDU/            IOB, LETS</a:t>
          </a:r>
        </a:p>
      </dsp:txBody>
      <dsp:txXfrm>
        <a:off x="1204951" y="789980"/>
        <a:ext cx="1057385" cy="105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5E39-7D45-4F6A-9066-5F46040518B8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09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05-12-2023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pPr algn="l"/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december 2023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82369"/>
              </p:ext>
            </p:extLst>
          </p:nvPr>
        </p:nvGraphicFramePr>
        <p:xfrm>
          <a:off x="9233523" y="1566290"/>
          <a:ext cx="3012608" cy="6417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Fortuna Odense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Marienlyst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65371"/>
                  </a:ext>
                </a:extLst>
              </a:tr>
              <a:tr h="335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Næsby Boldklub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BK / Dalum IF (pige)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4867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955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OB Bordtennis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9618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 / Odense Bulldogs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404484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Q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7539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6780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 / Kraftcenter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53052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99995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85053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05066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355070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03261C64-34AD-3152-7B1F-03C22CDC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627B560-B7D9-436A-87AE-495A5BCEB4D6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EEF753A-0A39-816D-363D-AA300FDF4DC7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192026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467"/>
            <a:ext cx="10515600" cy="5555976"/>
          </a:xfrm>
        </p:spPr>
        <p:txBody>
          <a:bodyPr>
            <a:normAutofit lnSpcReduction="10000"/>
          </a:bodyPr>
          <a:lstStyle/>
          <a:p>
            <a:r>
              <a:rPr lang="da-DK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Velkommen og spisning</a:t>
            </a:r>
          </a:p>
          <a:p>
            <a:pPr marL="0" indent="0">
              <a:buNone/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Odense Talentudvikling Netværket / Værktøjskassen</a:t>
            </a:r>
          </a:p>
          <a:p>
            <a:endParaRPr lang="da-DK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Opsamling på workshops fra forår 2023</a:t>
            </a:r>
          </a:p>
          <a:p>
            <a:pPr marL="0" indent="0">
              <a:buNone/>
            </a:pPr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   - udlevering af færdigt materiale (plakater + A6-’nøgler’)</a:t>
            </a:r>
          </a:p>
          <a:p>
            <a:pPr marL="0" indent="0">
              <a:buNone/>
            </a:pPr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   - historier fra virkeligheden (OHA, OA)</a:t>
            </a:r>
          </a:p>
          <a:p>
            <a:pPr marL="0" indent="0">
              <a:buNone/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‘Alt du bør vide om Talentudvikling – part 2’</a:t>
            </a:r>
          </a:p>
          <a:p>
            <a:pPr marL="0" indent="0">
              <a:buNone/>
            </a:pPr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  v/Louise Kamuk Storm, SDU</a:t>
            </a:r>
          </a:p>
          <a:p>
            <a:pPr marL="0" indent="0">
              <a:buNone/>
            </a:pPr>
            <a:endParaRPr lang="da-DK" sz="18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Afslutning – næste arrangement i OTU</a:t>
            </a: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Netværket / Værktøjskassen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467"/>
            <a:ext cx="10515600" cy="5555976"/>
          </a:xfrm>
        </p:spPr>
        <p:txBody>
          <a:bodyPr>
            <a:normAutofit/>
          </a:bodyPr>
          <a:lstStyle/>
          <a:p>
            <a:r>
              <a:rPr lang="da-DK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SIKO Kursuspuljen</a:t>
            </a:r>
          </a:p>
          <a:p>
            <a:pPr marL="0" indent="0">
              <a:buNone/>
            </a:pPr>
            <a:endParaRPr lang="da-DK" sz="3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OTU Ungdomsuddannelser </a:t>
            </a:r>
            <a:r>
              <a:rPr lang="da-DK" sz="3200" b="1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Info-møde</a:t>
            </a:r>
            <a:r>
              <a:rPr lang="da-DK" sz="3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12. januar 2024</a:t>
            </a:r>
          </a:p>
          <a:p>
            <a:pPr marL="0" indent="0">
              <a:buNone/>
            </a:pPr>
            <a:endParaRPr lang="da-DK" sz="3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Åbent Hus Ungdomsuddannelser</a:t>
            </a:r>
          </a:p>
          <a:p>
            <a:pPr marL="0" indent="0">
              <a:buNone/>
            </a:pPr>
            <a:endParaRPr lang="da-DK" sz="3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9DEB1A-537F-C4CA-6F52-D09215B6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34FCA69-38E1-23C8-8E84-5D1D44476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313" y="1479488"/>
            <a:ext cx="11825373" cy="5284381"/>
          </a:xfrm>
        </p:spPr>
      </p:pic>
    </p:spTree>
    <p:extLst>
      <p:ext uri="{BB962C8B-B14F-4D97-AF65-F5344CB8AC3E}">
        <p14:creationId xmlns:p14="http://schemas.microsoft.com/office/powerpoint/2010/main" val="200794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9DEB1A-537F-C4CA-6F52-D09215B6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1B7A880-5222-1AD2-DB51-EFD84C6D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C74F6BD-B5C9-3AA6-32C5-C49FF7DC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1241393"/>
            <a:ext cx="11353801" cy="51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262</Words>
  <Application>Microsoft Office PowerPoint</Application>
  <PresentationFormat>Widescreen</PresentationFormat>
  <Paragraphs>91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Office-tema</vt:lpstr>
      <vt:lpstr>PowerPoint-præsentation</vt:lpstr>
      <vt:lpstr> </vt:lpstr>
      <vt:lpstr> </vt:lpstr>
      <vt:lpstr>Aftenens program</vt:lpstr>
      <vt:lpstr>Netværket / Værktøjskassen</vt:lpstr>
      <vt:lpstr>PowerPoint-præsentation</vt:lpstr>
      <vt:lpstr>PowerPoint-præsentation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7</cp:revision>
  <dcterms:created xsi:type="dcterms:W3CDTF">2022-09-22T12:43:39Z</dcterms:created>
  <dcterms:modified xsi:type="dcterms:W3CDTF">2023-12-05T16:16:49Z</dcterms:modified>
</cp:coreProperties>
</file>