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62" r:id="rId3"/>
    <p:sldId id="264" r:id="rId4"/>
    <p:sldId id="257" r:id="rId5"/>
    <p:sldId id="265" r:id="rId6"/>
    <p:sldId id="268" r:id="rId7"/>
    <p:sldId id="266" r:id="rId8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87ABE"/>
    <a:srgbClr val="283F5E"/>
    <a:srgbClr val="0099FF"/>
    <a:srgbClr val="00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737E896-03D7-4E68-BAA4-974016B2CF6C}" v="6" dt="2023-12-05T16:16:38.92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>
        <p:scale>
          <a:sx n="67" d="100"/>
          <a:sy n="67" d="100"/>
        </p:scale>
        <p:origin x="-1076" y="-1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Johansen" userId="1654db0d-e0fc-417e-a7fb-d23bfd0af3cf" providerId="ADAL" clId="{C32A5BC9-8B3E-4B57-9D57-5B8638828BC1}"/>
    <pc:docChg chg="undo custSel addSld modSld sldOrd">
      <pc:chgData name="Michael Johansen" userId="1654db0d-e0fc-417e-a7fb-d23bfd0af3cf" providerId="ADAL" clId="{C32A5BC9-8B3E-4B57-9D57-5B8638828BC1}" dt="2023-02-27T16:03:56.904" v="1220"/>
      <pc:docMkLst>
        <pc:docMk/>
      </pc:docMkLst>
      <pc:sldChg chg="modSp mod">
        <pc:chgData name="Michael Johansen" userId="1654db0d-e0fc-417e-a7fb-d23bfd0af3cf" providerId="ADAL" clId="{C32A5BC9-8B3E-4B57-9D57-5B8638828BC1}" dt="2023-02-27T13:26:52.411" v="320" actId="20577"/>
        <pc:sldMkLst>
          <pc:docMk/>
          <pc:sldMk cId="1326850065" sldId="256"/>
        </pc:sldMkLst>
        <pc:spChg chg="mod">
          <ac:chgData name="Michael Johansen" userId="1654db0d-e0fc-417e-a7fb-d23bfd0af3cf" providerId="ADAL" clId="{C32A5BC9-8B3E-4B57-9D57-5B8638828BC1}" dt="2023-02-27T13:26:52.411" v="320" actId="20577"/>
          <ac:spMkLst>
            <pc:docMk/>
            <pc:sldMk cId="1326850065" sldId="256"/>
            <ac:spMk id="3" creationId="{5717FC0A-7FAD-514A-0335-B99D93B134D5}"/>
          </ac:spMkLst>
        </pc:spChg>
      </pc:sldChg>
      <pc:sldChg chg="modSp mod ord">
        <pc:chgData name="Michael Johansen" userId="1654db0d-e0fc-417e-a7fb-d23bfd0af3cf" providerId="ADAL" clId="{C32A5BC9-8B3E-4B57-9D57-5B8638828BC1}" dt="2023-02-27T13:44:27.116" v="1102" actId="255"/>
        <pc:sldMkLst>
          <pc:docMk/>
          <pc:sldMk cId="3428630133" sldId="257"/>
        </pc:sldMkLst>
        <pc:spChg chg="mod">
          <ac:chgData name="Michael Johansen" userId="1654db0d-e0fc-417e-a7fb-d23bfd0af3cf" providerId="ADAL" clId="{C32A5BC9-8B3E-4B57-9D57-5B8638828BC1}" dt="2023-02-27T13:44:27.116" v="1102" actId="255"/>
          <ac:spMkLst>
            <pc:docMk/>
            <pc:sldMk cId="3428630133" sldId="257"/>
            <ac:spMk id="3" creationId="{194535D2-1225-26B7-C3B2-9203BE2D12A3}"/>
          </ac:spMkLst>
        </pc:spChg>
      </pc:sldChg>
      <pc:sldChg chg="add">
        <pc:chgData name="Michael Johansen" userId="1654db0d-e0fc-417e-a7fb-d23bfd0af3cf" providerId="ADAL" clId="{C32A5BC9-8B3E-4B57-9D57-5B8638828BC1}" dt="2023-02-27T16:01:28.059" v="1218"/>
        <pc:sldMkLst>
          <pc:docMk/>
          <pc:sldMk cId="3553351870" sldId="260"/>
        </pc:sldMkLst>
      </pc:sldChg>
      <pc:sldChg chg="delSp modSp mod">
        <pc:chgData name="Michael Johansen" userId="1654db0d-e0fc-417e-a7fb-d23bfd0af3cf" providerId="ADAL" clId="{C32A5BC9-8B3E-4B57-9D57-5B8638828BC1}" dt="2023-02-27T15:58:32.002" v="1204"/>
        <pc:sldMkLst>
          <pc:docMk/>
          <pc:sldMk cId="2441693351" sldId="261"/>
        </pc:sldMkLst>
        <pc:spChg chg="mod">
          <ac:chgData name="Michael Johansen" userId="1654db0d-e0fc-417e-a7fb-d23bfd0af3cf" providerId="ADAL" clId="{C32A5BC9-8B3E-4B57-9D57-5B8638828BC1}" dt="2023-02-27T15:57:51.718" v="1203" actId="20577"/>
          <ac:spMkLst>
            <pc:docMk/>
            <pc:sldMk cId="2441693351" sldId="261"/>
            <ac:spMk id="3" creationId="{194535D2-1225-26B7-C3B2-9203BE2D12A3}"/>
          </ac:spMkLst>
        </pc:spChg>
        <pc:picChg chg="del">
          <ac:chgData name="Michael Johansen" userId="1654db0d-e0fc-417e-a7fb-d23bfd0af3cf" providerId="ADAL" clId="{C32A5BC9-8B3E-4B57-9D57-5B8638828BC1}" dt="2023-02-27T15:58:32.002" v="1204"/>
          <ac:picMkLst>
            <pc:docMk/>
            <pc:sldMk cId="2441693351" sldId="261"/>
            <ac:picMk id="4" creationId="{D008D440-7E89-DE21-04B8-473073FA45A7}"/>
          </ac:picMkLst>
        </pc:picChg>
      </pc:sldChg>
      <pc:sldChg chg="modSp add mod">
        <pc:chgData name="Michael Johansen" userId="1654db0d-e0fc-417e-a7fb-d23bfd0af3cf" providerId="ADAL" clId="{C32A5BC9-8B3E-4B57-9D57-5B8638828BC1}" dt="2023-02-27T08:17:13.218" v="30" actId="20577"/>
        <pc:sldMkLst>
          <pc:docMk/>
          <pc:sldMk cId="3550707084" sldId="262"/>
        </pc:sldMkLst>
        <pc:spChg chg="mod">
          <ac:chgData name="Michael Johansen" userId="1654db0d-e0fc-417e-a7fb-d23bfd0af3cf" providerId="ADAL" clId="{C32A5BC9-8B3E-4B57-9D57-5B8638828BC1}" dt="2023-02-27T08:17:13.218" v="30" actId="20577"/>
          <ac:spMkLst>
            <pc:docMk/>
            <pc:sldMk cId="3550707084" sldId="262"/>
            <ac:spMk id="3" creationId="{00000000-0000-0000-0000-000000000000}"/>
          </ac:spMkLst>
        </pc:spChg>
        <pc:graphicFrameChg chg="modGraphic">
          <ac:chgData name="Michael Johansen" userId="1654db0d-e0fc-417e-a7fb-d23bfd0af3cf" providerId="ADAL" clId="{C32A5BC9-8B3E-4B57-9D57-5B8638828BC1}" dt="2023-02-27T08:17:01.434" v="29" actId="20577"/>
          <ac:graphicFrameMkLst>
            <pc:docMk/>
            <pc:sldMk cId="3550707084" sldId="262"/>
            <ac:graphicFrameMk id="4" creationId="{00000000-0000-0000-0000-000000000000}"/>
          </ac:graphicFrameMkLst>
        </pc:graphicFrameChg>
      </pc:sldChg>
      <pc:sldChg chg="addSp delSp modSp add mod">
        <pc:chgData name="Michael Johansen" userId="1654db0d-e0fc-417e-a7fb-d23bfd0af3cf" providerId="ADAL" clId="{C32A5BC9-8B3E-4B57-9D57-5B8638828BC1}" dt="2023-02-27T13:34:00.709" v="491" actId="692"/>
        <pc:sldMkLst>
          <pc:docMk/>
          <pc:sldMk cId="1573072790" sldId="263"/>
        </pc:sldMkLst>
        <pc:spChg chg="mod">
          <ac:chgData name="Michael Johansen" userId="1654db0d-e0fc-417e-a7fb-d23bfd0af3cf" providerId="ADAL" clId="{C32A5BC9-8B3E-4B57-9D57-5B8638828BC1}" dt="2023-02-27T13:32:30.118" v="437" actId="1076"/>
          <ac:spMkLst>
            <pc:docMk/>
            <pc:sldMk cId="1573072790" sldId="263"/>
            <ac:spMk id="6" creationId="{A627B560-B7D9-436A-87AE-495A5BCEB4D6}"/>
          </ac:spMkLst>
        </pc:spChg>
        <pc:picChg chg="add mod">
          <ac:chgData name="Michael Johansen" userId="1654db0d-e0fc-417e-a7fb-d23bfd0af3cf" providerId="ADAL" clId="{C32A5BC9-8B3E-4B57-9D57-5B8638828BC1}" dt="2023-02-27T13:33:19.279" v="478" actId="1036"/>
          <ac:picMkLst>
            <pc:docMk/>
            <pc:sldMk cId="1573072790" sldId="263"/>
            <ac:picMk id="4" creationId="{1A945D55-7D97-9731-9264-675472DF3E01}"/>
          </ac:picMkLst>
        </pc:picChg>
        <pc:picChg chg="add mod ord">
          <ac:chgData name="Michael Johansen" userId="1654db0d-e0fc-417e-a7fb-d23bfd0af3cf" providerId="ADAL" clId="{C32A5BC9-8B3E-4B57-9D57-5B8638828BC1}" dt="2023-02-27T13:33:15.355" v="473" actId="1035"/>
          <ac:picMkLst>
            <pc:docMk/>
            <pc:sldMk cId="1573072790" sldId="263"/>
            <ac:picMk id="11" creationId="{2BF37AFA-2E1B-360B-142B-F8B9C4EBF8D4}"/>
          </ac:picMkLst>
        </pc:picChg>
        <pc:picChg chg="del">
          <ac:chgData name="Michael Johansen" userId="1654db0d-e0fc-417e-a7fb-d23bfd0af3cf" providerId="ADAL" clId="{C32A5BC9-8B3E-4B57-9D57-5B8638828BC1}" dt="2023-02-27T13:29:18.862" v="327" actId="21"/>
          <ac:picMkLst>
            <pc:docMk/>
            <pc:sldMk cId="1573072790" sldId="263"/>
            <ac:picMk id="13" creationId="{3C27C028-F06A-C818-0E05-63808D3B2FD0}"/>
          </ac:picMkLst>
        </pc:picChg>
        <pc:cxnChg chg="add mod">
          <ac:chgData name="Michael Johansen" userId="1654db0d-e0fc-417e-a7fb-d23bfd0af3cf" providerId="ADAL" clId="{C32A5BC9-8B3E-4B57-9D57-5B8638828BC1}" dt="2023-02-27T13:34:00.709" v="491" actId="692"/>
          <ac:cxnSpMkLst>
            <pc:docMk/>
            <pc:sldMk cId="1573072790" sldId="263"/>
            <ac:cxnSpMk id="15" creationId="{FD57067E-FE1D-66A3-0832-1FFE76EF2351}"/>
          </ac:cxnSpMkLst>
        </pc:cxnChg>
      </pc:sldChg>
      <pc:sldChg chg="addSp delSp modSp add mod">
        <pc:chgData name="Michael Johansen" userId="1654db0d-e0fc-417e-a7fb-d23bfd0af3cf" providerId="ADAL" clId="{C32A5BC9-8B3E-4B57-9D57-5B8638828BC1}" dt="2023-02-27T16:00:42.789" v="1217" actId="1076"/>
        <pc:sldMkLst>
          <pc:docMk/>
          <pc:sldMk cId="849797313" sldId="264"/>
        </pc:sldMkLst>
        <pc:spChg chg="del">
          <ac:chgData name="Michael Johansen" userId="1654db0d-e0fc-417e-a7fb-d23bfd0af3cf" providerId="ADAL" clId="{C32A5BC9-8B3E-4B57-9D57-5B8638828BC1}" dt="2023-02-27T16:00:33.587" v="1214" actId="21"/>
          <ac:spMkLst>
            <pc:docMk/>
            <pc:sldMk cId="849797313" sldId="264"/>
            <ac:spMk id="2" creationId="{3B0B6825-7B68-D2D5-7985-E9FAE44D3323}"/>
          </ac:spMkLst>
        </pc:spChg>
        <pc:spChg chg="del">
          <ac:chgData name="Michael Johansen" userId="1654db0d-e0fc-417e-a7fb-d23bfd0af3cf" providerId="ADAL" clId="{C32A5BC9-8B3E-4B57-9D57-5B8638828BC1}" dt="2023-02-27T15:59:00.499" v="1206" actId="21"/>
          <ac:spMkLst>
            <pc:docMk/>
            <pc:sldMk cId="849797313" sldId="264"/>
            <ac:spMk id="3" creationId="{194535D2-1225-26B7-C3B2-9203BE2D12A3}"/>
          </ac:spMkLst>
        </pc:spChg>
        <pc:spChg chg="add del mod">
          <ac:chgData name="Michael Johansen" userId="1654db0d-e0fc-417e-a7fb-d23bfd0af3cf" providerId="ADAL" clId="{C32A5BC9-8B3E-4B57-9D57-5B8638828BC1}" dt="2023-02-27T16:00:00.673" v="1207" actId="931"/>
          <ac:spMkLst>
            <pc:docMk/>
            <pc:sldMk cId="849797313" sldId="264"/>
            <ac:spMk id="5" creationId="{7363A3D7-69EA-C162-79B6-9CCEC4C98759}"/>
          </ac:spMkLst>
        </pc:spChg>
        <pc:spChg chg="add mod">
          <ac:chgData name="Michael Johansen" userId="1654db0d-e0fc-417e-a7fb-d23bfd0af3cf" providerId="ADAL" clId="{C32A5BC9-8B3E-4B57-9D57-5B8638828BC1}" dt="2023-02-27T16:00:37.346" v="1215" actId="20577"/>
          <ac:spMkLst>
            <pc:docMk/>
            <pc:sldMk cId="849797313" sldId="264"/>
            <ac:spMk id="10" creationId="{6CD9A5D6-BAE8-2AED-3B2D-87FE81CD719E}"/>
          </ac:spMkLst>
        </pc:spChg>
        <pc:picChg chg="add mod">
          <ac:chgData name="Michael Johansen" userId="1654db0d-e0fc-417e-a7fb-d23bfd0af3cf" providerId="ADAL" clId="{C32A5BC9-8B3E-4B57-9D57-5B8638828BC1}" dt="2023-02-27T16:00:42.789" v="1217" actId="1076"/>
          <ac:picMkLst>
            <pc:docMk/>
            <pc:sldMk cId="849797313" sldId="264"/>
            <ac:picMk id="7" creationId="{8920A05A-1D05-E18D-604A-E5CD3B44BB0C}"/>
          </ac:picMkLst>
        </pc:picChg>
      </pc:sldChg>
      <pc:sldChg chg="add">
        <pc:chgData name="Michael Johansen" userId="1654db0d-e0fc-417e-a7fb-d23bfd0af3cf" providerId="ADAL" clId="{C32A5BC9-8B3E-4B57-9D57-5B8638828BC1}" dt="2023-02-27T16:03:56.904" v="1220"/>
        <pc:sldMkLst>
          <pc:docMk/>
          <pc:sldMk cId="1190594557" sldId="265"/>
        </pc:sldMkLst>
      </pc:sldChg>
      <pc:sldChg chg="add">
        <pc:chgData name="Michael Johansen" userId="1654db0d-e0fc-417e-a7fb-d23bfd0af3cf" providerId="ADAL" clId="{C32A5BC9-8B3E-4B57-9D57-5B8638828BC1}" dt="2023-02-27T16:03:34.573" v="1219"/>
        <pc:sldMkLst>
          <pc:docMk/>
          <pc:sldMk cId="2106712690" sldId="266"/>
        </pc:sldMkLst>
      </pc:sldChg>
    </pc:docChg>
  </pc:docChgLst>
  <pc:docChgLst>
    <pc:chgData name="Michael Johansen" userId="1654db0d-e0fc-417e-a7fb-d23bfd0af3cf" providerId="ADAL" clId="{DFC405D9-065B-4D71-9F96-AFCA0B803304}"/>
    <pc:docChg chg="undo custSel delSld modSld sldOrd">
      <pc:chgData name="Michael Johansen" userId="1654db0d-e0fc-417e-a7fb-d23bfd0af3cf" providerId="ADAL" clId="{DFC405D9-065B-4D71-9F96-AFCA0B803304}" dt="2023-06-13T12:04:53.647" v="373"/>
      <pc:docMkLst>
        <pc:docMk/>
      </pc:docMkLst>
      <pc:sldChg chg="modSp mod">
        <pc:chgData name="Michael Johansen" userId="1654db0d-e0fc-417e-a7fb-d23bfd0af3cf" providerId="ADAL" clId="{DFC405D9-065B-4D71-9F96-AFCA0B803304}" dt="2023-06-12T09:58:38.667" v="14" actId="20577"/>
        <pc:sldMkLst>
          <pc:docMk/>
          <pc:sldMk cId="1326850065" sldId="256"/>
        </pc:sldMkLst>
        <pc:spChg chg="mod">
          <ac:chgData name="Michael Johansen" userId="1654db0d-e0fc-417e-a7fb-d23bfd0af3cf" providerId="ADAL" clId="{DFC405D9-065B-4D71-9F96-AFCA0B803304}" dt="2023-06-12T09:58:38.667" v="14" actId="20577"/>
          <ac:spMkLst>
            <pc:docMk/>
            <pc:sldMk cId="1326850065" sldId="256"/>
            <ac:spMk id="3" creationId="{5717FC0A-7FAD-514A-0335-B99D93B134D5}"/>
          </ac:spMkLst>
        </pc:spChg>
      </pc:sldChg>
      <pc:sldChg chg="modSp mod">
        <pc:chgData name="Michael Johansen" userId="1654db0d-e0fc-417e-a7fb-d23bfd0af3cf" providerId="ADAL" clId="{DFC405D9-065B-4D71-9F96-AFCA0B803304}" dt="2023-06-12T09:58:48.971" v="57" actId="20577"/>
        <pc:sldMkLst>
          <pc:docMk/>
          <pc:sldMk cId="3428630133" sldId="257"/>
        </pc:sldMkLst>
        <pc:spChg chg="mod">
          <ac:chgData name="Michael Johansen" userId="1654db0d-e0fc-417e-a7fb-d23bfd0af3cf" providerId="ADAL" clId="{DFC405D9-065B-4D71-9F96-AFCA0B803304}" dt="2023-06-12T09:58:48.971" v="57" actId="20577"/>
          <ac:spMkLst>
            <pc:docMk/>
            <pc:sldMk cId="3428630133" sldId="257"/>
            <ac:spMk id="3" creationId="{194535D2-1225-26B7-C3B2-9203BE2D12A3}"/>
          </ac:spMkLst>
        </pc:spChg>
      </pc:sldChg>
      <pc:sldChg chg="del">
        <pc:chgData name="Michael Johansen" userId="1654db0d-e0fc-417e-a7fb-d23bfd0af3cf" providerId="ADAL" clId="{DFC405D9-065B-4D71-9F96-AFCA0B803304}" dt="2023-06-13T12:04:28.628" v="369" actId="2696"/>
        <pc:sldMkLst>
          <pc:docMk/>
          <pc:sldMk cId="3553351870" sldId="260"/>
        </pc:sldMkLst>
      </pc:sldChg>
      <pc:sldChg chg="modSp mod">
        <pc:chgData name="Michael Johansen" userId="1654db0d-e0fc-417e-a7fb-d23bfd0af3cf" providerId="ADAL" clId="{DFC405D9-065B-4D71-9F96-AFCA0B803304}" dt="2023-06-13T12:04:10.590" v="367" actId="20577"/>
        <pc:sldMkLst>
          <pc:docMk/>
          <pc:sldMk cId="2441693351" sldId="261"/>
        </pc:sldMkLst>
        <pc:spChg chg="mod">
          <ac:chgData name="Michael Johansen" userId="1654db0d-e0fc-417e-a7fb-d23bfd0af3cf" providerId="ADAL" clId="{DFC405D9-065B-4D71-9F96-AFCA0B803304}" dt="2023-06-13T12:04:10.590" v="367" actId="20577"/>
          <ac:spMkLst>
            <pc:docMk/>
            <pc:sldMk cId="2441693351" sldId="261"/>
            <ac:spMk id="3" creationId="{194535D2-1225-26B7-C3B2-9203BE2D12A3}"/>
          </ac:spMkLst>
        </pc:spChg>
      </pc:sldChg>
      <pc:sldChg chg="modSp mod ord">
        <pc:chgData name="Michael Johansen" userId="1654db0d-e0fc-417e-a7fb-d23bfd0af3cf" providerId="ADAL" clId="{DFC405D9-065B-4D71-9F96-AFCA0B803304}" dt="2023-06-13T12:04:53.647" v="373"/>
        <pc:sldMkLst>
          <pc:docMk/>
          <pc:sldMk cId="3550707084" sldId="262"/>
        </pc:sldMkLst>
        <pc:graphicFrameChg chg="mod modGraphic">
          <ac:chgData name="Michael Johansen" userId="1654db0d-e0fc-417e-a7fb-d23bfd0af3cf" providerId="ADAL" clId="{DFC405D9-065B-4D71-9F96-AFCA0B803304}" dt="2023-06-12T10:02:48.509" v="205" actId="1036"/>
          <ac:graphicFrameMkLst>
            <pc:docMk/>
            <pc:sldMk cId="3550707084" sldId="262"/>
            <ac:graphicFrameMk id="4" creationId="{00000000-0000-0000-0000-000000000000}"/>
          </ac:graphicFrameMkLst>
        </pc:graphicFrameChg>
      </pc:sldChg>
      <pc:sldChg chg="del">
        <pc:chgData name="Michael Johansen" userId="1654db0d-e0fc-417e-a7fb-d23bfd0af3cf" providerId="ADAL" clId="{DFC405D9-065B-4D71-9F96-AFCA0B803304}" dt="2023-06-13T12:04:19.748" v="368" actId="2696"/>
        <pc:sldMkLst>
          <pc:docMk/>
          <pc:sldMk cId="849797313" sldId="264"/>
        </pc:sldMkLst>
      </pc:sldChg>
      <pc:sldChg chg="del">
        <pc:chgData name="Michael Johansen" userId="1654db0d-e0fc-417e-a7fb-d23bfd0af3cf" providerId="ADAL" clId="{DFC405D9-065B-4D71-9F96-AFCA0B803304}" dt="2023-06-13T12:04:35.160" v="371" actId="2696"/>
        <pc:sldMkLst>
          <pc:docMk/>
          <pc:sldMk cId="1190594557" sldId="265"/>
        </pc:sldMkLst>
      </pc:sldChg>
      <pc:sldChg chg="del">
        <pc:chgData name="Michael Johansen" userId="1654db0d-e0fc-417e-a7fb-d23bfd0af3cf" providerId="ADAL" clId="{DFC405D9-065B-4D71-9F96-AFCA0B803304}" dt="2023-06-13T12:04:31.666" v="370" actId="2696"/>
        <pc:sldMkLst>
          <pc:docMk/>
          <pc:sldMk cId="2106712690" sldId="266"/>
        </pc:sldMkLst>
      </pc:sldChg>
    </pc:docChg>
  </pc:docChgLst>
  <pc:docChgLst>
    <pc:chgData name="Michael Johansen" userId="1654db0d-e0fc-417e-a7fb-d23bfd0af3cf" providerId="ADAL" clId="{FECD8A5C-80A2-4801-A921-EC6B22BD2BAD}"/>
    <pc:docChg chg="addSld delSld modSld sldOrd">
      <pc:chgData name="Michael Johansen" userId="1654db0d-e0fc-417e-a7fb-d23bfd0af3cf" providerId="ADAL" clId="{FECD8A5C-80A2-4801-A921-EC6B22BD2BAD}" dt="2023-10-24T10:41:32.632" v="5" actId="47"/>
      <pc:docMkLst>
        <pc:docMk/>
      </pc:docMkLst>
      <pc:sldChg chg="add del">
        <pc:chgData name="Michael Johansen" userId="1654db0d-e0fc-417e-a7fb-d23bfd0af3cf" providerId="ADAL" clId="{FECD8A5C-80A2-4801-A921-EC6B22BD2BAD}" dt="2023-10-24T10:41:32.632" v="5" actId="47"/>
        <pc:sldMkLst>
          <pc:docMk/>
          <pc:sldMk cId="3457544898" sldId="267"/>
        </pc:sldMkLst>
      </pc:sldChg>
      <pc:sldChg chg="add del ord">
        <pc:chgData name="Michael Johansen" userId="1654db0d-e0fc-417e-a7fb-d23bfd0af3cf" providerId="ADAL" clId="{FECD8A5C-80A2-4801-A921-EC6B22BD2BAD}" dt="2023-10-24T10:41:27.612" v="4" actId="47"/>
        <pc:sldMkLst>
          <pc:docMk/>
          <pc:sldMk cId="1660179234" sldId="268"/>
        </pc:sldMkLst>
      </pc:sldChg>
    </pc:docChg>
  </pc:docChgLst>
  <pc:docChgLst>
    <pc:chgData name="Michael Johansen" userId="1654db0d-e0fc-417e-a7fb-d23bfd0af3cf" providerId="ADAL" clId="{0737E896-03D7-4E68-BAA4-974016B2CF6C}"/>
    <pc:docChg chg="undo custSel addSld delSld modSld sldOrd">
      <pc:chgData name="Michael Johansen" userId="1654db0d-e0fc-417e-a7fb-d23bfd0af3cf" providerId="ADAL" clId="{0737E896-03D7-4E68-BAA4-974016B2CF6C}" dt="2023-12-05T16:16:45.248" v="867" actId="21"/>
      <pc:docMkLst>
        <pc:docMk/>
      </pc:docMkLst>
      <pc:sldChg chg="modSp mod">
        <pc:chgData name="Michael Johansen" userId="1654db0d-e0fc-417e-a7fb-d23bfd0af3cf" providerId="ADAL" clId="{0737E896-03D7-4E68-BAA4-974016B2CF6C}" dt="2023-12-05T08:21:22.786" v="19" actId="20577"/>
        <pc:sldMkLst>
          <pc:docMk/>
          <pc:sldMk cId="1326850065" sldId="256"/>
        </pc:sldMkLst>
        <pc:spChg chg="mod">
          <ac:chgData name="Michael Johansen" userId="1654db0d-e0fc-417e-a7fb-d23bfd0af3cf" providerId="ADAL" clId="{0737E896-03D7-4E68-BAA4-974016B2CF6C}" dt="2023-12-05T08:21:22.786" v="19" actId="20577"/>
          <ac:spMkLst>
            <pc:docMk/>
            <pc:sldMk cId="1326850065" sldId="256"/>
            <ac:spMk id="3" creationId="{5717FC0A-7FAD-514A-0335-B99D93B134D5}"/>
          </ac:spMkLst>
        </pc:spChg>
      </pc:sldChg>
      <pc:sldChg chg="modSp mod ord">
        <pc:chgData name="Michael Johansen" userId="1654db0d-e0fc-417e-a7fb-d23bfd0af3cf" providerId="ADAL" clId="{0737E896-03D7-4E68-BAA4-974016B2CF6C}" dt="2023-12-05T08:34:23.819" v="276"/>
        <pc:sldMkLst>
          <pc:docMk/>
          <pc:sldMk cId="3428630133" sldId="257"/>
        </pc:sldMkLst>
        <pc:spChg chg="mod">
          <ac:chgData name="Michael Johansen" userId="1654db0d-e0fc-417e-a7fb-d23bfd0af3cf" providerId="ADAL" clId="{0737E896-03D7-4E68-BAA4-974016B2CF6C}" dt="2023-12-05T08:34:10.545" v="274" actId="20577"/>
          <ac:spMkLst>
            <pc:docMk/>
            <pc:sldMk cId="3428630133" sldId="257"/>
            <ac:spMk id="3" creationId="{194535D2-1225-26B7-C3B2-9203BE2D12A3}"/>
          </ac:spMkLst>
        </pc:spChg>
      </pc:sldChg>
      <pc:sldChg chg="del">
        <pc:chgData name="Michael Johansen" userId="1654db0d-e0fc-417e-a7fb-d23bfd0af3cf" providerId="ADAL" clId="{0737E896-03D7-4E68-BAA4-974016B2CF6C}" dt="2023-12-05T08:32:15.929" v="234" actId="2696"/>
        <pc:sldMkLst>
          <pc:docMk/>
          <pc:sldMk cId="3275506016" sldId="258"/>
        </pc:sldMkLst>
      </pc:sldChg>
      <pc:sldChg chg="addSp delSp modSp del mod">
        <pc:chgData name="Michael Johansen" userId="1654db0d-e0fc-417e-a7fb-d23bfd0af3cf" providerId="ADAL" clId="{0737E896-03D7-4E68-BAA4-974016B2CF6C}" dt="2023-12-05T16:11:13.241" v="863" actId="2696"/>
        <pc:sldMkLst>
          <pc:docMk/>
          <pc:sldMk cId="1062756698" sldId="259"/>
        </pc:sldMkLst>
        <pc:picChg chg="del">
          <ac:chgData name="Michael Johansen" userId="1654db0d-e0fc-417e-a7fb-d23bfd0af3cf" providerId="ADAL" clId="{0737E896-03D7-4E68-BAA4-974016B2CF6C}" dt="2023-12-05T08:27:07.665" v="226" actId="21"/>
          <ac:picMkLst>
            <pc:docMk/>
            <pc:sldMk cId="1062756698" sldId="259"/>
            <ac:picMk id="3" creationId="{6BB5ED1A-F2ED-B126-3244-3AD6115BEEAC}"/>
          </ac:picMkLst>
        </pc:picChg>
        <pc:picChg chg="add del mod">
          <ac:chgData name="Michael Johansen" userId="1654db0d-e0fc-417e-a7fb-d23bfd0af3cf" providerId="ADAL" clId="{0737E896-03D7-4E68-BAA4-974016B2CF6C}" dt="2023-12-05T08:29:18.606" v="229" actId="931"/>
          <ac:picMkLst>
            <pc:docMk/>
            <pc:sldMk cId="1062756698" sldId="259"/>
            <ac:picMk id="4" creationId="{AFFE9799-15DC-DE4A-DD3B-D85777371A5C}"/>
          </ac:picMkLst>
        </pc:picChg>
        <pc:picChg chg="add mod">
          <ac:chgData name="Michael Johansen" userId="1654db0d-e0fc-417e-a7fb-d23bfd0af3cf" providerId="ADAL" clId="{0737E896-03D7-4E68-BAA4-974016B2CF6C}" dt="2023-12-05T08:30:50.832" v="231" actId="14100"/>
          <ac:picMkLst>
            <pc:docMk/>
            <pc:sldMk cId="1062756698" sldId="259"/>
            <ac:picMk id="6" creationId="{A4739506-9606-865D-8D0B-482082942C06}"/>
          </ac:picMkLst>
        </pc:picChg>
      </pc:sldChg>
      <pc:sldChg chg="addSp delSp modSp del mod">
        <pc:chgData name="Michael Johansen" userId="1654db0d-e0fc-417e-a7fb-d23bfd0af3cf" providerId="ADAL" clId="{0737E896-03D7-4E68-BAA4-974016B2CF6C}" dt="2023-12-05T16:11:16.923" v="864" actId="2696"/>
        <pc:sldMkLst>
          <pc:docMk/>
          <pc:sldMk cId="2262335466" sldId="260"/>
        </pc:sldMkLst>
        <pc:picChg chg="del">
          <ac:chgData name="Michael Johansen" userId="1654db0d-e0fc-417e-a7fb-d23bfd0af3cf" providerId="ADAL" clId="{0737E896-03D7-4E68-BAA4-974016B2CF6C}" dt="2023-12-05T08:27:14.446" v="227" actId="21"/>
          <ac:picMkLst>
            <pc:docMk/>
            <pc:sldMk cId="2262335466" sldId="260"/>
            <ac:picMk id="3" creationId="{3FB840AA-917C-950B-167E-234B16A2D478}"/>
          </ac:picMkLst>
        </pc:picChg>
        <pc:picChg chg="add mod">
          <ac:chgData name="Michael Johansen" userId="1654db0d-e0fc-417e-a7fb-d23bfd0af3cf" providerId="ADAL" clId="{0737E896-03D7-4E68-BAA4-974016B2CF6C}" dt="2023-12-05T08:31:47.819" v="233" actId="14100"/>
          <ac:picMkLst>
            <pc:docMk/>
            <pc:sldMk cId="2262335466" sldId="260"/>
            <ac:picMk id="4" creationId="{42753DF6-19BA-F328-B64B-20B25C4A7547}"/>
          </ac:picMkLst>
        </pc:picChg>
      </pc:sldChg>
      <pc:sldChg chg="modSp del mod">
        <pc:chgData name="Michael Johansen" userId="1654db0d-e0fc-417e-a7fb-d23bfd0af3cf" providerId="ADAL" clId="{0737E896-03D7-4E68-BAA4-974016B2CF6C}" dt="2023-12-05T08:26:52.960" v="224" actId="2696"/>
        <pc:sldMkLst>
          <pc:docMk/>
          <pc:sldMk cId="2441693351" sldId="261"/>
        </pc:sldMkLst>
        <pc:spChg chg="mod">
          <ac:chgData name="Michael Johansen" userId="1654db0d-e0fc-417e-a7fb-d23bfd0af3cf" providerId="ADAL" clId="{0737E896-03D7-4E68-BAA4-974016B2CF6C}" dt="2023-12-05T08:25:52.462" v="223" actId="20577"/>
          <ac:spMkLst>
            <pc:docMk/>
            <pc:sldMk cId="2441693351" sldId="261"/>
            <ac:spMk id="3" creationId="{194535D2-1225-26B7-C3B2-9203BE2D12A3}"/>
          </ac:spMkLst>
        </pc:spChg>
      </pc:sldChg>
      <pc:sldChg chg="del">
        <pc:chgData name="Michael Johansen" userId="1654db0d-e0fc-417e-a7fb-d23bfd0af3cf" providerId="ADAL" clId="{0737E896-03D7-4E68-BAA4-974016B2CF6C}" dt="2023-12-05T08:25:29.567" v="201" actId="2696"/>
        <pc:sldMkLst>
          <pc:docMk/>
          <pc:sldMk cId="1573072790" sldId="263"/>
        </pc:sldMkLst>
      </pc:sldChg>
      <pc:sldChg chg="ord">
        <pc:chgData name="Michael Johansen" userId="1654db0d-e0fc-417e-a7fb-d23bfd0af3cf" providerId="ADAL" clId="{0737E896-03D7-4E68-BAA4-974016B2CF6C}" dt="2023-12-05T09:10:32.863" v="831"/>
        <pc:sldMkLst>
          <pc:docMk/>
          <pc:sldMk cId="1920260815" sldId="264"/>
        </pc:sldMkLst>
      </pc:sldChg>
      <pc:sldChg chg="modSp add mod">
        <pc:chgData name="Michael Johansen" userId="1654db0d-e0fc-417e-a7fb-d23bfd0af3cf" providerId="ADAL" clId="{0737E896-03D7-4E68-BAA4-974016B2CF6C}" dt="2023-12-05T14:09:47.278" v="850" actId="20577"/>
        <pc:sldMkLst>
          <pc:docMk/>
          <pc:sldMk cId="2841590985" sldId="265"/>
        </pc:sldMkLst>
        <pc:spChg chg="mod">
          <ac:chgData name="Michael Johansen" userId="1654db0d-e0fc-417e-a7fb-d23bfd0af3cf" providerId="ADAL" clId="{0737E896-03D7-4E68-BAA4-974016B2CF6C}" dt="2023-12-05T09:02:14.302" v="335" actId="20577"/>
          <ac:spMkLst>
            <pc:docMk/>
            <pc:sldMk cId="2841590985" sldId="265"/>
            <ac:spMk id="2" creationId="{3B0B6825-7B68-D2D5-7985-E9FAE44D3323}"/>
          </ac:spMkLst>
        </pc:spChg>
        <pc:spChg chg="mod">
          <ac:chgData name="Michael Johansen" userId="1654db0d-e0fc-417e-a7fb-d23bfd0af3cf" providerId="ADAL" clId="{0737E896-03D7-4E68-BAA4-974016B2CF6C}" dt="2023-12-05T14:09:47.278" v="850" actId="20577"/>
          <ac:spMkLst>
            <pc:docMk/>
            <pc:sldMk cId="2841590985" sldId="265"/>
            <ac:spMk id="3" creationId="{194535D2-1225-26B7-C3B2-9203BE2D12A3}"/>
          </ac:spMkLst>
        </pc:spChg>
      </pc:sldChg>
      <pc:sldChg chg="del">
        <pc:chgData name="Michael Johansen" userId="1654db0d-e0fc-417e-a7fb-d23bfd0af3cf" providerId="ADAL" clId="{0737E896-03D7-4E68-BAA4-974016B2CF6C}" dt="2023-12-05T08:27:03.103" v="225" actId="2696"/>
        <pc:sldMkLst>
          <pc:docMk/>
          <pc:sldMk cId="2892830326" sldId="265"/>
        </pc:sldMkLst>
      </pc:sldChg>
      <pc:sldChg chg="addSp delSp modSp add mod">
        <pc:chgData name="Michael Johansen" userId="1654db0d-e0fc-417e-a7fb-d23bfd0af3cf" providerId="ADAL" clId="{0737E896-03D7-4E68-BAA4-974016B2CF6C}" dt="2023-12-05T16:16:45.248" v="867" actId="21"/>
        <pc:sldMkLst>
          <pc:docMk/>
          <pc:sldMk cId="2402221798" sldId="266"/>
        </pc:sldMkLst>
        <pc:spChg chg="del">
          <ac:chgData name="Michael Johansen" userId="1654db0d-e0fc-417e-a7fb-d23bfd0af3cf" providerId="ADAL" clId="{0737E896-03D7-4E68-BAA4-974016B2CF6C}" dt="2023-12-05T09:04:32.300" v="784" actId="21"/>
          <ac:spMkLst>
            <pc:docMk/>
            <pc:sldMk cId="2402221798" sldId="266"/>
            <ac:spMk id="2" creationId="{3B0B6825-7B68-D2D5-7985-E9FAE44D3323}"/>
          </ac:spMkLst>
        </pc:spChg>
        <pc:spChg chg="del">
          <ac:chgData name="Michael Johansen" userId="1654db0d-e0fc-417e-a7fb-d23bfd0af3cf" providerId="ADAL" clId="{0737E896-03D7-4E68-BAA4-974016B2CF6C}" dt="2023-12-05T09:04:36.125" v="785" actId="21"/>
          <ac:spMkLst>
            <pc:docMk/>
            <pc:sldMk cId="2402221798" sldId="266"/>
            <ac:spMk id="3" creationId="{194535D2-1225-26B7-C3B2-9203BE2D12A3}"/>
          </ac:spMkLst>
        </pc:spChg>
        <pc:spChg chg="add mod">
          <ac:chgData name="Michael Johansen" userId="1654db0d-e0fc-417e-a7fb-d23bfd0af3cf" providerId="ADAL" clId="{0737E896-03D7-4E68-BAA4-974016B2CF6C}" dt="2023-12-05T09:04:32.300" v="784" actId="21"/>
          <ac:spMkLst>
            <pc:docMk/>
            <pc:sldMk cId="2402221798" sldId="266"/>
            <ac:spMk id="5" creationId="{B09DEB1A-537F-C4CA-6F52-D09215B69F96}"/>
          </ac:spMkLst>
        </pc:spChg>
        <pc:spChg chg="add mod">
          <ac:chgData name="Michael Johansen" userId="1654db0d-e0fc-417e-a7fb-d23bfd0af3cf" providerId="ADAL" clId="{0737E896-03D7-4E68-BAA4-974016B2CF6C}" dt="2023-12-05T09:04:40.682" v="788" actId="5793"/>
          <ac:spMkLst>
            <pc:docMk/>
            <pc:sldMk cId="2402221798" sldId="266"/>
            <ac:spMk id="7" creationId="{F1B7A880-5222-1AD2-DB51-EFD84C6D9402}"/>
          </ac:spMkLst>
        </pc:spChg>
        <pc:picChg chg="del">
          <ac:chgData name="Michael Johansen" userId="1654db0d-e0fc-417e-a7fb-d23bfd0af3cf" providerId="ADAL" clId="{0737E896-03D7-4E68-BAA4-974016B2CF6C}" dt="2023-12-05T16:16:15.015" v="866" actId="21"/>
          <ac:picMkLst>
            <pc:docMk/>
            <pc:sldMk cId="2402221798" sldId="266"/>
            <ac:picMk id="2" creationId="{9E2D0D88-36CC-D7E5-923F-27D8ACE7FB0B}"/>
          </ac:picMkLst>
        </pc:picChg>
        <pc:picChg chg="del">
          <ac:chgData name="Michael Johansen" userId="1654db0d-e0fc-417e-a7fb-d23bfd0af3cf" providerId="ADAL" clId="{0737E896-03D7-4E68-BAA4-974016B2CF6C}" dt="2023-12-05T16:16:12.501" v="865" actId="21"/>
          <ac:picMkLst>
            <pc:docMk/>
            <pc:sldMk cId="2402221798" sldId="266"/>
            <ac:picMk id="3" creationId="{0B63488D-D895-D0C5-7F0A-AE85369F8C66}"/>
          </ac:picMkLst>
        </pc:picChg>
        <pc:picChg chg="del">
          <ac:chgData name="Michael Johansen" userId="1654db0d-e0fc-417e-a7fb-d23bfd0af3cf" providerId="ADAL" clId="{0737E896-03D7-4E68-BAA4-974016B2CF6C}" dt="2023-12-05T16:16:45.248" v="867" actId="21"/>
          <ac:picMkLst>
            <pc:docMk/>
            <pc:sldMk cId="2402221798" sldId="266"/>
            <ac:picMk id="4" creationId="{E8227068-F053-4320-82CF-12B789592F64}"/>
          </ac:picMkLst>
        </pc:picChg>
        <pc:picChg chg="add mod">
          <ac:chgData name="Michael Johansen" userId="1654db0d-e0fc-417e-a7fb-d23bfd0af3cf" providerId="ADAL" clId="{0737E896-03D7-4E68-BAA4-974016B2CF6C}" dt="2023-12-05T14:09:12.757" v="842" actId="1076"/>
          <ac:picMkLst>
            <pc:docMk/>
            <pc:sldMk cId="2402221798" sldId="266"/>
            <ac:picMk id="10" creationId="{3C74F6BD-B5C9-3AA6-32C5-C49FF7DC01C5}"/>
          </ac:picMkLst>
        </pc:picChg>
      </pc:sldChg>
      <pc:sldChg chg="del">
        <pc:chgData name="Michael Johansen" userId="1654db0d-e0fc-417e-a7fb-d23bfd0af3cf" providerId="ADAL" clId="{0737E896-03D7-4E68-BAA4-974016B2CF6C}" dt="2023-12-05T08:25:34.166" v="202" actId="2696"/>
        <pc:sldMkLst>
          <pc:docMk/>
          <pc:sldMk cId="3240653761" sldId="266"/>
        </pc:sldMkLst>
      </pc:sldChg>
      <pc:sldChg chg="addSp delSp modSp add del mod">
        <pc:chgData name="Michael Johansen" userId="1654db0d-e0fc-417e-a7fb-d23bfd0af3cf" providerId="ADAL" clId="{0737E896-03D7-4E68-BAA4-974016B2CF6C}" dt="2023-12-05T14:07:55.480" v="835" actId="2696"/>
        <pc:sldMkLst>
          <pc:docMk/>
          <pc:sldMk cId="3837627454" sldId="267"/>
        </pc:sldMkLst>
        <pc:spChg chg="del">
          <ac:chgData name="Michael Johansen" userId="1654db0d-e0fc-417e-a7fb-d23bfd0af3cf" providerId="ADAL" clId="{0737E896-03D7-4E68-BAA4-974016B2CF6C}" dt="2023-12-05T09:04:54.582" v="789" actId="21"/>
          <ac:spMkLst>
            <pc:docMk/>
            <pc:sldMk cId="3837627454" sldId="267"/>
            <ac:spMk id="2" creationId="{3B0B6825-7B68-D2D5-7985-E9FAE44D3323}"/>
          </ac:spMkLst>
        </pc:spChg>
        <pc:spChg chg="del">
          <ac:chgData name="Michael Johansen" userId="1654db0d-e0fc-417e-a7fb-d23bfd0af3cf" providerId="ADAL" clId="{0737E896-03D7-4E68-BAA4-974016B2CF6C}" dt="2023-12-05T09:04:58.796" v="790" actId="21"/>
          <ac:spMkLst>
            <pc:docMk/>
            <pc:sldMk cId="3837627454" sldId="267"/>
            <ac:spMk id="3" creationId="{194535D2-1225-26B7-C3B2-9203BE2D12A3}"/>
          </ac:spMkLst>
        </pc:spChg>
        <pc:spChg chg="add mod">
          <ac:chgData name="Michael Johansen" userId="1654db0d-e0fc-417e-a7fb-d23bfd0af3cf" providerId="ADAL" clId="{0737E896-03D7-4E68-BAA4-974016B2CF6C}" dt="2023-12-05T09:04:54.582" v="789" actId="21"/>
          <ac:spMkLst>
            <pc:docMk/>
            <pc:sldMk cId="3837627454" sldId="267"/>
            <ac:spMk id="5" creationId="{DD3F8867-2EAA-BA3A-CA7E-53636AE9F321}"/>
          </ac:spMkLst>
        </pc:spChg>
        <pc:spChg chg="add del mod">
          <ac:chgData name="Michael Johansen" userId="1654db0d-e0fc-417e-a7fb-d23bfd0af3cf" providerId="ADAL" clId="{0737E896-03D7-4E68-BAA4-974016B2CF6C}" dt="2023-12-05T09:09:55.685" v="825" actId="22"/>
          <ac:spMkLst>
            <pc:docMk/>
            <pc:sldMk cId="3837627454" sldId="267"/>
            <ac:spMk id="7" creationId="{3284C556-C9C0-8997-D088-990111EDEC50}"/>
          </ac:spMkLst>
        </pc:spChg>
        <pc:picChg chg="add mod ord">
          <ac:chgData name="Michael Johansen" userId="1654db0d-e0fc-417e-a7fb-d23bfd0af3cf" providerId="ADAL" clId="{0737E896-03D7-4E68-BAA4-974016B2CF6C}" dt="2023-12-05T09:10:10.322" v="829" actId="1076"/>
          <ac:picMkLst>
            <pc:docMk/>
            <pc:sldMk cId="3837627454" sldId="267"/>
            <ac:picMk id="10" creationId="{7E500E89-372E-3DC5-9F29-AA6BC4A23AF7}"/>
          </ac:picMkLst>
        </pc:picChg>
      </pc:sldChg>
      <pc:sldChg chg="addSp delSp modSp add mod ord setBg">
        <pc:chgData name="Michael Johansen" userId="1654db0d-e0fc-417e-a7fb-d23bfd0af3cf" providerId="ADAL" clId="{0737E896-03D7-4E68-BAA4-974016B2CF6C}" dt="2023-12-05T14:21:42.628" v="862" actId="1076"/>
        <pc:sldMkLst>
          <pc:docMk/>
          <pc:sldMk cId="2007948034" sldId="268"/>
        </pc:sldMkLst>
        <pc:spChg chg="add del mod">
          <ac:chgData name="Michael Johansen" userId="1654db0d-e0fc-417e-a7fb-d23bfd0af3cf" providerId="ADAL" clId="{0737E896-03D7-4E68-BAA4-974016B2CF6C}" dt="2023-12-05T14:21:26.284" v="856" actId="22"/>
          <ac:spMkLst>
            <pc:docMk/>
            <pc:sldMk cId="2007948034" sldId="268"/>
            <ac:spMk id="3" creationId="{929624C0-8A2F-1D91-5E9A-10BD97BDEB56}"/>
          </ac:spMkLst>
        </pc:spChg>
        <pc:spChg chg="mod">
          <ac:chgData name="Michael Johansen" userId="1654db0d-e0fc-417e-a7fb-d23bfd0af3cf" providerId="ADAL" clId="{0737E896-03D7-4E68-BAA4-974016B2CF6C}" dt="2023-12-05T14:21:32.013" v="858" actId="26606"/>
          <ac:spMkLst>
            <pc:docMk/>
            <pc:sldMk cId="2007948034" sldId="268"/>
            <ac:spMk id="5" creationId="{B09DEB1A-537F-C4CA-6F52-D09215B69F96}"/>
          </ac:spMkLst>
        </pc:spChg>
        <pc:spChg chg="del">
          <ac:chgData name="Michael Johansen" userId="1654db0d-e0fc-417e-a7fb-d23bfd0af3cf" providerId="ADAL" clId="{0737E896-03D7-4E68-BAA4-974016B2CF6C}" dt="2023-12-05T14:08:16.946" v="838"/>
          <ac:spMkLst>
            <pc:docMk/>
            <pc:sldMk cId="2007948034" sldId="268"/>
            <ac:spMk id="7" creationId="{F1B7A880-5222-1AD2-DB51-EFD84C6D9402}"/>
          </ac:spMkLst>
        </pc:spChg>
        <pc:spChg chg="add del mod">
          <ac:chgData name="Michael Johansen" userId="1654db0d-e0fc-417e-a7fb-d23bfd0af3cf" providerId="ADAL" clId="{0737E896-03D7-4E68-BAA4-974016B2CF6C}" dt="2023-12-05T14:10:37.407" v="852" actId="22"/>
          <ac:spMkLst>
            <pc:docMk/>
            <pc:sldMk cId="2007948034" sldId="268"/>
            <ac:spMk id="8" creationId="{1575C7E1-E4A3-8BEA-4863-957461C650C0}"/>
          </ac:spMkLst>
        </pc:spChg>
        <pc:spChg chg="add del">
          <ac:chgData name="Michael Johansen" userId="1654db0d-e0fc-417e-a7fb-d23bfd0af3cf" providerId="ADAL" clId="{0737E896-03D7-4E68-BAA4-974016B2CF6C}" dt="2023-12-05T14:21:32.013" v="858" actId="26606"/>
          <ac:spMkLst>
            <pc:docMk/>
            <pc:sldMk cId="2007948034" sldId="268"/>
            <ac:spMk id="14" creationId="{99ED5833-B85B-4103-8A3B-CAB0308E6C15}"/>
          </ac:spMkLst>
        </pc:spChg>
        <pc:picChg chg="add del mod">
          <ac:chgData name="Michael Johansen" userId="1654db0d-e0fc-417e-a7fb-d23bfd0af3cf" providerId="ADAL" clId="{0737E896-03D7-4E68-BAA4-974016B2CF6C}" dt="2023-12-05T14:08:11.553" v="837" actId="21"/>
          <ac:picMkLst>
            <pc:docMk/>
            <pc:sldMk cId="2007948034" sldId="268"/>
            <ac:picMk id="3" creationId="{E3C96480-BE2E-92A6-DD55-5BAB650BEC04}"/>
          </ac:picMkLst>
        </pc:picChg>
        <pc:picChg chg="add del mod">
          <ac:chgData name="Michael Johansen" userId="1654db0d-e0fc-417e-a7fb-d23bfd0af3cf" providerId="ADAL" clId="{0737E896-03D7-4E68-BAA4-974016B2CF6C}" dt="2023-12-05T14:10:17.339" v="851" actId="21"/>
          <ac:picMkLst>
            <pc:docMk/>
            <pc:sldMk cId="2007948034" sldId="268"/>
            <ac:picMk id="4" creationId="{46213582-DAD1-A9D3-7A64-787AD510F3D1}"/>
          </ac:picMkLst>
        </pc:picChg>
        <pc:picChg chg="add mod ord">
          <ac:chgData name="Michael Johansen" userId="1654db0d-e0fc-417e-a7fb-d23bfd0af3cf" providerId="ADAL" clId="{0737E896-03D7-4E68-BAA4-974016B2CF6C}" dt="2023-12-05T14:21:42.628" v="862" actId="1076"/>
          <ac:picMkLst>
            <pc:docMk/>
            <pc:sldMk cId="2007948034" sldId="268"/>
            <ac:picMk id="6" creationId="{A34FCA69-38E1-23C8-8E84-5D1D44476DB4}"/>
          </ac:picMkLst>
        </pc:picChg>
        <pc:picChg chg="mod ord">
          <ac:chgData name="Michael Johansen" userId="1654db0d-e0fc-417e-a7fb-d23bfd0af3cf" providerId="ADAL" clId="{0737E896-03D7-4E68-BAA4-974016B2CF6C}" dt="2023-12-05T14:21:32.013" v="858" actId="26606"/>
          <ac:picMkLst>
            <pc:docMk/>
            <pc:sldMk cId="2007948034" sldId="268"/>
            <ac:picMk id="9" creationId="{93DC4C68-648F-27C2-845F-6772574C5AA3}"/>
          </ac:picMkLst>
        </pc:picChg>
        <pc:picChg chg="del">
          <ac:chgData name="Michael Johansen" userId="1654db0d-e0fc-417e-a7fb-d23bfd0af3cf" providerId="ADAL" clId="{0737E896-03D7-4E68-BAA4-974016B2CF6C}" dt="2023-12-05T14:08:11.553" v="837" actId="21"/>
          <ac:picMkLst>
            <pc:docMk/>
            <pc:sldMk cId="2007948034" sldId="268"/>
            <ac:picMk id="10" creationId="{3C74F6BD-B5C9-3AA6-32C5-C49FF7DC01C5}"/>
          </ac:picMkLst>
        </pc:picChg>
        <pc:picChg chg="add del mod ord">
          <ac:chgData name="Michael Johansen" userId="1654db0d-e0fc-417e-a7fb-d23bfd0af3cf" providerId="ADAL" clId="{0737E896-03D7-4E68-BAA4-974016B2CF6C}" dt="2023-12-05T14:21:01.681" v="855" actId="21"/>
          <ac:picMkLst>
            <pc:docMk/>
            <pc:sldMk cId="2007948034" sldId="268"/>
            <ac:picMk id="12" creationId="{8A67E6DF-370C-BD09-A035-1FAE525357A9}"/>
          </ac:picMkLst>
        </pc:picChg>
      </pc:sldChg>
    </pc:docChg>
  </pc:docChgLst>
  <pc:docChgLst>
    <pc:chgData name="Michael Johansen" userId="1654db0d-e0fc-417e-a7fb-d23bfd0af3cf" providerId="ADAL" clId="{4A2AA4CC-0EAE-4DEF-8F15-B22AD1C08C96}"/>
    <pc:docChg chg="custSel addSld modSld">
      <pc:chgData name="Michael Johansen" userId="1654db0d-e0fc-417e-a7fb-d23bfd0af3cf" providerId="ADAL" clId="{4A2AA4CC-0EAE-4DEF-8F15-B22AD1C08C96}" dt="2023-09-19T07:17:38.849" v="241" actId="1038"/>
      <pc:docMkLst>
        <pc:docMk/>
      </pc:docMkLst>
      <pc:sldChg chg="modSp mod">
        <pc:chgData name="Michael Johansen" userId="1654db0d-e0fc-417e-a7fb-d23bfd0af3cf" providerId="ADAL" clId="{4A2AA4CC-0EAE-4DEF-8F15-B22AD1C08C96}" dt="2023-09-19T07:03:41.832" v="14" actId="20577"/>
        <pc:sldMkLst>
          <pc:docMk/>
          <pc:sldMk cId="1326850065" sldId="256"/>
        </pc:sldMkLst>
        <pc:spChg chg="mod">
          <ac:chgData name="Michael Johansen" userId="1654db0d-e0fc-417e-a7fb-d23bfd0af3cf" providerId="ADAL" clId="{4A2AA4CC-0EAE-4DEF-8F15-B22AD1C08C96}" dt="2023-09-19T07:03:41.832" v="14" actId="20577"/>
          <ac:spMkLst>
            <pc:docMk/>
            <pc:sldMk cId="1326850065" sldId="256"/>
            <ac:spMk id="3" creationId="{5717FC0A-7FAD-514A-0335-B99D93B134D5}"/>
          </ac:spMkLst>
        </pc:spChg>
      </pc:sldChg>
      <pc:sldChg chg="modSp mod">
        <pc:chgData name="Michael Johansen" userId="1654db0d-e0fc-417e-a7fb-d23bfd0af3cf" providerId="ADAL" clId="{4A2AA4CC-0EAE-4DEF-8F15-B22AD1C08C96}" dt="2023-09-19T07:09:06.081" v="164" actId="20577"/>
        <pc:sldMkLst>
          <pc:docMk/>
          <pc:sldMk cId="3428630133" sldId="257"/>
        </pc:sldMkLst>
        <pc:spChg chg="mod">
          <ac:chgData name="Michael Johansen" userId="1654db0d-e0fc-417e-a7fb-d23bfd0af3cf" providerId="ADAL" clId="{4A2AA4CC-0EAE-4DEF-8F15-B22AD1C08C96}" dt="2023-09-19T07:09:06.081" v="164" actId="20577"/>
          <ac:spMkLst>
            <pc:docMk/>
            <pc:sldMk cId="3428630133" sldId="257"/>
            <ac:spMk id="3" creationId="{194535D2-1225-26B7-C3B2-9203BE2D12A3}"/>
          </ac:spMkLst>
        </pc:spChg>
      </pc:sldChg>
      <pc:sldChg chg="add">
        <pc:chgData name="Michael Johansen" userId="1654db0d-e0fc-417e-a7fb-d23bfd0af3cf" providerId="ADAL" clId="{4A2AA4CC-0EAE-4DEF-8F15-B22AD1C08C96}" dt="2023-09-19T07:14:52.196" v="214"/>
        <pc:sldMkLst>
          <pc:docMk/>
          <pc:sldMk cId="3275506016" sldId="258"/>
        </pc:sldMkLst>
      </pc:sldChg>
      <pc:sldChg chg="add">
        <pc:chgData name="Michael Johansen" userId="1654db0d-e0fc-417e-a7fb-d23bfd0af3cf" providerId="ADAL" clId="{4A2AA4CC-0EAE-4DEF-8F15-B22AD1C08C96}" dt="2023-09-19T07:14:33.528" v="212"/>
        <pc:sldMkLst>
          <pc:docMk/>
          <pc:sldMk cId="1062756698" sldId="259"/>
        </pc:sldMkLst>
      </pc:sldChg>
      <pc:sldChg chg="add">
        <pc:chgData name="Michael Johansen" userId="1654db0d-e0fc-417e-a7fb-d23bfd0af3cf" providerId="ADAL" clId="{4A2AA4CC-0EAE-4DEF-8F15-B22AD1C08C96}" dt="2023-09-19T07:14:44.445" v="213"/>
        <pc:sldMkLst>
          <pc:docMk/>
          <pc:sldMk cId="2262335466" sldId="260"/>
        </pc:sldMkLst>
      </pc:sldChg>
      <pc:sldChg chg="modSp mod">
        <pc:chgData name="Michael Johansen" userId="1654db0d-e0fc-417e-a7fb-d23bfd0af3cf" providerId="ADAL" clId="{4A2AA4CC-0EAE-4DEF-8F15-B22AD1C08C96}" dt="2023-09-19T07:10:11.834" v="209" actId="20577"/>
        <pc:sldMkLst>
          <pc:docMk/>
          <pc:sldMk cId="2441693351" sldId="261"/>
        </pc:sldMkLst>
        <pc:spChg chg="mod">
          <ac:chgData name="Michael Johansen" userId="1654db0d-e0fc-417e-a7fb-d23bfd0af3cf" providerId="ADAL" clId="{4A2AA4CC-0EAE-4DEF-8F15-B22AD1C08C96}" dt="2023-09-19T07:10:11.834" v="209" actId="20577"/>
          <ac:spMkLst>
            <pc:docMk/>
            <pc:sldMk cId="2441693351" sldId="261"/>
            <ac:spMk id="3" creationId="{194535D2-1225-26B7-C3B2-9203BE2D12A3}"/>
          </ac:spMkLst>
        </pc:spChg>
      </pc:sldChg>
      <pc:sldChg chg="add">
        <pc:chgData name="Michael Johansen" userId="1654db0d-e0fc-417e-a7fb-d23bfd0af3cf" providerId="ADAL" clId="{4A2AA4CC-0EAE-4DEF-8F15-B22AD1C08C96}" dt="2023-09-19T07:12:02.863" v="210"/>
        <pc:sldMkLst>
          <pc:docMk/>
          <pc:sldMk cId="1920260815" sldId="264"/>
        </pc:sldMkLst>
      </pc:sldChg>
      <pc:sldChg chg="add setBg">
        <pc:chgData name="Michael Johansen" userId="1654db0d-e0fc-417e-a7fb-d23bfd0af3cf" providerId="ADAL" clId="{4A2AA4CC-0EAE-4DEF-8F15-B22AD1C08C96}" dt="2023-09-19T07:14:26.489" v="211"/>
        <pc:sldMkLst>
          <pc:docMk/>
          <pc:sldMk cId="2892830326" sldId="265"/>
        </pc:sldMkLst>
      </pc:sldChg>
      <pc:sldChg chg="addSp modSp add mod">
        <pc:chgData name="Michael Johansen" userId="1654db0d-e0fc-417e-a7fb-d23bfd0af3cf" providerId="ADAL" clId="{4A2AA4CC-0EAE-4DEF-8F15-B22AD1C08C96}" dt="2023-09-19T07:17:38.849" v="241" actId="1038"/>
        <pc:sldMkLst>
          <pc:docMk/>
          <pc:sldMk cId="3240653761" sldId="266"/>
        </pc:sldMkLst>
        <pc:spChg chg="add mod">
          <ac:chgData name="Michael Johansen" userId="1654db0d-e0fc-417e-a7fb-d23bfd0af3cf" providerId="ADAL" clId="{4A2AA4CC-0EAE-4DEF-8F15-B22AD1C08C96}" dt="2023-09-19T07:17:38.849" v="241" actId="1038"/>
          <ac:spMkLst>
            <pc:docMk/>
            <pc:sldMk cId="3240653761" sldId="266"/>
            <ac:spMk id="4" creationId="{4BDC3BC6-AED4-ED07-C655-42D99A6A9F83}"/>
          </ac:spMkLst>
        </pc:spChg>
        <pc:picChg chg="mod">
          <ac:chgData name="Michael Johansen" userId="1654db0d-e0fc-417e-a7fb-d23bfd0af3cf" providerId="ADAL" clId="{4A2AA4CC-0EAE-4DEF-8F15-B22AD1C08C96}" dt="2023-09-19T07:17:20.668" v="216" actId="14100"/>
          <ac:picMkLst>
            <pc:docMk/>
            <pc:sldMk cId="3240653761" sldId="266"/>
            <ac:picMk id="9" creationId="{9E655179-5D9F-8898-7A47-32972EF4CB4B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0AD3B69-CA8B-45A2-A586-CBA448CC83FE}" type="doc">
      <dgm:prSet loTypeId="urn:microsoft.com/office/officeart/2005/8/layout/radial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a-DK"/>
        </a:p>
      </dgm:t>
    </dgm:pt>
    <dgm:pt modelId="{DD950D4B-4468-4DD5-B921-C56966FA0E57}">
      <dgm:prSet phldrT="[Tekst]" custT="1"/>
      <dgm:spPr>
        <a:solidFill>
          <a:srgbClr val="F3B84F"/>
        </a:solidFill>
      </dgm:spPr>
      <dgm:t>
        <a:bodyPr/>
        <a:lstStyle/>
        <a:p>
          <a:r>
            <a:rPr lang="da-DK" sz="2400" dirty="0">
              <a:solidFill>
                <a:schemeClr val="bg1"/>
              </a:solidFill>
            </a:rPr>
            <a:t>Odense Talentudvikling</a:t>
          </a:r>
        </a:p>
      </dgm:t>
    </dgm:pt>
    <dgm:pt modelId="{C44C8ABC-C9D7-4382-8F6B-D7BC494866AA}" type="parTrans" cxnId="{375AE3CB-0383-49E9-82DF-488F6BDA2BDD}">
      <dgm:prSet/>
      <dgm:spPr/>
      <dgm:t>
        <a:bodyPr/>
        <a:lstStyle/>
        <a:p>
          <a:endParaRPr lang="da-DK"/>
        </a:p>
      </dgm:t>
    </dgm:pt>
    <dgm:pt modelId="{AD58E5A3-DE21-490C-9990-47BDD82F3277}" type="sibTrans" cxnId="{375AE3CB-0383-49E9-82DF-488F6BDA2BDD}">
      <dgm:prSet/>
      <dgm:spPr/>
      <dgm:t>
        <a:bodyPr/>
        <a:lstStyle/>
        <a:p>
          <a:endParaRPr lang="da-DK"/>
        </a:p>
      </dgm:t>
    </dgm:pt>
    <dgm:pt modelId="{443D0016-586E-4B18-BAE8-59C8EC494AE7}">
      <dgm:prSet phldrT="[Tekst]" custT="1"/>
      <dgm:spPr>
        <a:solidFill>
          <a:srgbClr val="36B4E6"/>
        </a:solidFill>
      </dgm:spPr>
      <dgm:t>
        <a:bodyPr/>
        <a:lstStyle/>
        <a:p>
          <a:r>
            <a:rPr lang="da-DK" sz="1600" dirty="0">
              <a:solidFill>
                <a:schemeClr val="bg1"/>
              </a:solidFill>
            </a:rPr>
            <a:t>Odense Kommune</a:t>
          </a:r>
        </a:p>
      </dgm:t>
    </dgm:pt>
    <dgm:pt modelId="{AEEAAB81-AF26-49F5-9CEA-F804F546CF82}" type="parTrans" cxnId="{39984B9F-9CB0-4CC9-8442-65807B4C31AA}">
      <dgm:prSet/>
      <dgm:spPr/>
      <dgm:t>
        <a:bodyPr/>
        <a:lstStyle/>
        <a:p>
          <a:endParaRPr lang="da-DK"/>
        </a:p>
      </dgm:t>
    </dgm:pt>
    <dgm:pt modelId="{FE655C28-49C5-44D4-8A6D-380A5B972A5F}" type="sibTrans" cxnId="{39984B9F-9CB0-4CC9-8442-65807B4C31AA}">
      <dgm:prSet/>
      <dgm:spPr/>
      <dgm:t>
        <a:bodyPr/>
        <a:lstStyle/>
        <a:p>
          <a:endParaRPr lang="da-DK"/>
        </a:p>
      </dgm:t>
    </dgm:pt>
    <dgm:pt modelId="{85421509-7BAB-40EC-ACC3-31D07EF4F834}">
      <dgm:prSet phldrT="[Tekst]" custT="1"/>
      <dgm:spPr>
        <a:solidFill>
          <a:srgbClr val="36B4E6"/>
        </a:solidFill>
      </dgm:spPr>
      <dgm:t>
        <a:bodyPr/>
        <a:lstStyle/>
        <a:p>
          <a:r>
            <a:rPr lang="da-DK" sz="1600" dirty="0">
              <a:solidFill>
                <a:schemeClr val="bg1"/>
              </a:solidFill>
            </a:rPr>
            <a:t>Team Danmark</a:t>
          </a:r>
        </a:p>
      </dgm:t>
    </dgm:pt>
    <dgm:pt modelId="{97F37510-A7D1-489A-9EDE-A20FAECAF45C}" type="parTrans" cxnId="{D7F8BBF8-9F4C-4E93-AF8B-169FF4C5BD96}">
      <dgm:prSet/>
      <dgm:spPr/>
      <dgm:t>
        <a:bodyPr/>
        <a:lstStyle/>
        <a:p>
          <a:endParaRPr lang="da-DK"/>
        </a:p>
      </dgm:t>
    </dgm:pt>
    <dgm:pt modelId="{BA28EA52-E2D1-49A3-8A24-9B0C41FB813A}" type="sibTrans" cxnId="{D7F8BBF8-9F4C-4E93-AF8B-169FF4C5BD96}">
      <dgm:prSet/>
      <dgm:spPr/>
      <dgm:t>
        <a:bodyPr/>
        <a:lstStyle/>
        <a:p>
          <a:endParaRPr lang="da-DK"/>
        </a:p>
      </dgm:t>
    </dgm:pt>
    <dgm:pt modelId="{3601FA68-C972-4EB5-BDD1-F71570B6E49C}">
      <dgm:prSet phldrT="[Tekst]" custT="1"/>
      <dgm:spPr>
        <a:solidFill>
          <a:srgbClr val="36B4E6"/>
        </a:solidFill>
      </dgm:spPr>
      <dgm:t>
        <a:bodyPr/>
        <a:lstStyle/>
        <a:p>
          <a:r>
            <a:rPr lang="da-DK" sz="1600" dirty="0">
              <a:solidFill>
                <a:schemeClr val="bg1"/>
              </a:solidFill>
            </a:rPr>
            <a:t>Klubber og foreninger i Odense</a:t>
          </a:r>
        </a:p>
      </dgm:t>
    </dgm:pt>
    <dgm:pt modelId="{C29A2C22-5E41-4C04-9BCA-399D0C6DD8A6}" type="parTrans" cxnId="{0BD8DC83-A08D-4A07-9380-AC011897440D}">
      <dgm:prSet/>
      <dgm:spPr/>
      <dgm:t>
        <a:bodyPr/>
        <a:lstStyle/>
        <a:p>
          <a:endParaRPr lang="da-DK"/>
        </a:p>
      </dgm:t>
    </dgm:pt>
    <dgm:pt modelId="{C7BEB1CE-051E-4399-A84F-3A2712179C72}" type="sibTrans" cxnId="{0BD8DC83-A08D-4A07-9380-AC011897440D}">
      <dgm:prSet/>
      <dgm:spPr/>
      <dgm:t>
        <a:bodyPr/>
        <a:lstStyle/>
        <a:p>
          <a:endParaRPr lang="da-DK"/>
        </a:p>
      </dgm:t>
    </dgm:pt>
    <dgm:pt modelId="{0CEECB0B-4E60-4D9E-857D-49D3A233BE1F}">
      <dgm:prSet phldrT="[Tekst]" custT="1"/>
      <dgm:spPr>
        <a:solidFill>
          <a:srgbClr val="36B4E6"/>
        </a:solidFill>
      </dgm:spPr>
      <dgm:t>
        <a:bodyPr/>
        <a:lstStyle/>
        <a:p>
          <a:r>
            <a:rPr lang="da-DK" sz="1600" dirty="0">
              <a:solidFill>
                <a:schemeClr val="bg1"/>
              </a:solidFill>
            </a:rPr>
            <a:t>Odense Elite College</a:t>
          </a:r>
        </a:p>
      </dgm:t>
    </dgm:pt>
    <dgm:pt modelId="{09726B7E-8D38-4F20-8F98-FE140628BA5B}" type="parTrans" cxnId="{5A8E4E82-2696-4808-BAF1-BBF90686760C}">
      <dgm:prSet/>
      <dgm:spPr/>
      <dgm:t>
        <a:bodyPr/>
        <a:lstStyle/>
        <a:p>
          <a:endParaRPr lang="da-DK"/>
        </a:p>
      </dgm:t>
    </dgm:pt>
    <dgm:pt modelId="{424BE1B3-60D2-4A5C-9F31-7339C33A634D}" type="sibTrans" cxnId="{5A8E4E82-2696-4808-BAF1-BBF90686760C}">
      <dgm:prSet/>
      <dgm:spPr/>
      <dgm:t>
        <a:bodyPr/>
        <a:lstStyle/>
        <a:p>
          <a:endParaRPr lang="da-DK"/>
        </a:p>
      </dgm:t>
    </dgm:pt>
    <dgm:pt modelId="{25A55B59-9E7F-4F69-BD56-3E7751F11C27}">
      <dgm:prSet phldrT="[Tekst]"/>
      <dgm:spPr>
        <a:solidFill>
          <a:srgbClr val="36B4E6"/>
        </a:solidFill>
      </dgm:spPr>
      <dgm:t>
        <a:bodyPr/>
        <a:lstStyle/>
        <a:p>
          <a:r>
            <a:rPr lang="da-DK" dirty="0">
              <a:solidFill>
                <a:schemeClr val="bg1"/>
              </a:solidFill>
            </a:rPr>
            <a:t>Erhvervslivet</a:t>
          </a:r>
        </a:p>
      </dgm:t>
    </dgm:pt>
    <dgm:pt modelId="{877214A4-712B-4F15-8989-90CCD6656B14}" type="parTrans" cxnId="{1DAD07A3-0F4B-42B5-9678-DDB45CBB796F}">
      <dgm:prSet/>
      <dgm:spPr/>
      <dgm:t>
        <a:bodyPr/>
        <a:lstStyle/>
        <a:p>
          <a:endParaRPr lang="da-DK"/>
        </a:p>
      </dgm:t>
    </dgm:pt>
    <dgm:pt modelId="{BEF931DF-EA9B-4CCC-B093-55B6AB35FEEB}" type="sibTrans" cxnId="{1DAD07A3-0F4B-42B5-9678-DDB45CBB796F}">
      <dgm:prSet/>
      <dgm:spPr/>
      <dgm:t>
        <a:bodyPr/>
        <a:lstStyle/>
        <a:p>
          <a:endParaRPr lang="da-DK"/>
        </a:p>
      </dgm:t>
    </dgm:pt>
    <dgm:pt modelId="{47128A44-6565-4726-8E5D-B8208E62B0D4}">
      <dgm:prSet phldrT="[Tekst]" custT="1"/>
      <dgm:spPr>
        <a:solidFill>
          <a:srgbClr val="36B4E6"/>
        </a:solidFill>
      </dgm:spPr>
      <dgm:t>
        <a:bodyPr/>
        <a:lstStyle/>
        <a:p>
          <a:r>
            <a:rPr lang="da-DK" sz="1500" dirty="0">
              <a:solidFill>
                <a:schemeClr val="bg1"/>
              </a:solidFill>
            </a:rPr>
            <a:t>Uddannelser</a:t>
          </a:r>
        </a:p>
      </dgm:t>
    </dgm:pt>
    <dgm:pt modelId="{179CB24A-7867-4CB7-88E4-E8DB3CA99727}" type="parTrans" cxnId="{6AB3C008-EBC2-4FA9-9BF2-98ADE0065170}">
      <dgm:prSet/>
      <dgm:spPr/>
      <dgm:t>
        <a:bodyPr/>
        <a:lstStyle/>
        <a:p>
          <a:endParaRPr lang="da-DK"/>
        </a:p>
      </dgm:t>
    </dgm:pt>
    <dgm:pt modelId="{78182D08-D35E-42C3-9ED6-51AD2493ED59}" type="sibTrans" cxnId="{6AB3C008-EBC2-4FA9-9BF2-98ADE0065170}">
      <dgm:prSet/>
      <dgm:spPr/>
      <dgm:t>
        <a:bodyPr/>
        <a:lstStyle/>
        <a:p>
          <a:endParaRPr lang="da-DK"/>
        </a:p>
      </dgm:t>
    </dgm:pt>
    <dgm:pt modelId="{2C899FDC-D01E-4E36-8053-B96A58F3EB55}">
      <dgm:prSet phldrT="[Tekst]" custT="1"/>
      <dgm:spPr>
        <a:solidFill>
          <a:srgbClr val="36B4E6"/>
        </a:solidFill>
      </dgm:spPr>
      <dgm:t>
        <a:bodyPr/>
        <a:lstStyle/>
        <a:p>
          <a:r>
            <a:rPr lang="da-DK" sz="1600" dirty="0">
              <a:solidFill>
                <a:schemeClr val="bg1"/>
              </a:solidFill>
            </a:rPr>
            <a:t>Forskning: SDU/            IOB, LETS</a:t>
          </a:r>
        </a:p>
      </dgm:t>
    </dgm:pt>
    <dgm:pt modelId="{CB24B2C8-F1D9-47BA-82C8-BBE9BD730A70}" type="parTrans" cxnId="{0246D34B-3F38-48CA-B365-D6DD1DAFCF13}">
      <dgm:prSet/>
      <dgm:spPr/>
      <dgm:t>
        <a:bodyPr/>
        <a:lstStyle/>
        <a:p>
          <a:endParaRPr lang="da-DK"/>
        </a:p>
      </dgm:t>
    </dgm:pt>
    <dgm:pt modelId="{AF47E1B2-ABD8-4709-8477-01F2DC2484A0}" type="sibTrans" cxnId="{0246D34B-3F38-48CA-B365-D6DD1DAFCF13}">
      <dgm:prSet/>
      <dgm:spPr/>
      <dgm:t>
        <a:bodyPr/>
        <a:lstStyle/>
        <a:p>
          <a:endParaRPr lang="da-DK"/>
        </a:p>
      </dgm:t>
    </dgm:pt>
    <dgm:pt modelId="{C6EA041C-2BDA-42C5-B289-F79ADDE5DAB0}">
      <dgm:prSet phldrT="[Tekst]"/>
      <dgm:spPr>
        <a:solidFill>
          <a:srgbClr val="36B4E6"/>
        </a:solidFill>
      </dgm:spPr>
      <dgm:t>
        <a:bodyPr/>
        <a:lstStyle/>
        <a:p>
          <a:r>
            <a:rPr lang="da-DK" dirty="0">
              <a:solidFill>
                <a:schemeClr val="bg1"/>
              </a:solidFill>
            </a:rPr>
            <a:t>SIKO</a:t>
          </a:r>
        </a:p>
      </dgm:t>
    </dgm:pt>
    <dgm:pt modelId="{A189B02D-5409-45C9-8410-7D4A7FA126B9}" type="parTrans" cxnId="{68AFB08B-55F8-45F1-BD84-1CA8C94CEEDA}">
      <dgm:prSet/>
      <dgm:spPr/>
      <dgm:t>
        <a:bodyPr/>
        <a:lstStyle/>
        <a:p>
          <a:endParaRPr lang="da-DK"/>
        </a:p>
      </dgm:t>
    </dgm:pt>
    <dgm:pt modelId="{D8E68C3C-FF80-4F31-82DB-7E29E86435CA}" type="sibTrans" cxnId="{68AFB08B-55F8-45F1-BD84-1CA8C94CEEDA}">
      <dgm:prSet/>
      <dgm:spPr/>
      <dgm:t>
        <a:bodyPr/>
        <a:lstStyle/>
        <a:p>
          <a:endParaRPr lang="da-DK"/>
        </a:p>
      </dgm:t>
    </dgm:pt>
    <dgm:pt modelId="{E9981BAC-BF00-4C69-81BA-9C311269E166}" type="pres">
      <dgm:prSet presAssocID="{00AD3B69-CA8B-45A2-A586-CBA448CC83FE}" presName="composite" presStyleCnt="0">
        <dgm:presLayoutVars>
          <dgm:chMax val="1"/>
          <dgm:dir/>
          <dgm:resizeHandles val="exact"/>
        </dgm:presLayoutVars>
      </dgm:prSet>
      <dgm:spPr/>
    </dgm:pt>
    <dgm:pt modelId="{7C469C83-2BFB-4C02-AFA7-F96DB588EC43}" type="pres">
      <dgm:prSet presAssocID="{00AD3B69-CA8B-45A2-A586-CBA448CC83FE}" presName="radial" presStyleCnt="0">
        <dgm:presLayoutVars>
          <dgm:animLvl val="ctr"/>
        </dgm:presLayoutVars>
      </dgm:prSet>
      <dgm:spPr/>
    </dgm:pt>
    <dgm:pt modelId="{63167903-876A-422D-A022-D42C8F2029CC}" type="pres">
      <dgm:prSet presAssocID="{DD950D4B-4468-4DD5-B921-C56966FA0E57}" presName="centerShape" presStyleLbl="vennNode1" presStyleIdx="0" presStyleCnt="9"/>
      <dgm:spPr/>
    </dgm:pt>
    <dgm:pt modelId="{20D4DFBB-C990-4674-A19B-518D0AFA9635}" type="pres">
      <dgm:prSet presAssocID="{443D0016-586E-4B18-BAE8-59C8EC494AE7}" presName="node" presStyleLbl="vennNode1" presStyleIdx="1" presStyleCnt="9">
        <dgm:presLayoutVars>
          <dgm:bulletEnabled val="1"/>
        </dgm:presLayoutVars>
      </dgm:prSet>
      <dgm:spPr/>
    </dgm:pt>
    <dgm:pt modelId="{D8CA7B7E-EF41-47F9-A522-9E5EE0964F37}" type="pres">
      <dgm:prSet presAssocID="{85421509-7BAB-40EC-ACC3-31D07EF4F834}" presName="node" presStyleLbl="vennNode1" presStyleIdx="2" presStyleCnt="9">
        <dgm:presLayoutVars>
          <dgm:bulletEnabled val="1"/>
        </dgm:presLayoutVars>
      </dgm:prSet>
      <dgm:spPr/>
    </dgm:pt>
    <dgm:pt modelId="{6372B354-D3D4-4CFA-9DDA-FF3E505D9326}" type="pres">
      <dgm:prSet presAssocID="{C6EA041C-2BDA-42C5-B289-F79ADDE5DAB0}" presName="node" presStyleLbl="vennNode1" presStyleIdx="3" presStyleCnt="9">
        <dgm:presLayoutVars>
          <dgm:bulletEnabled val="1"/>
        </dgm:presLayoutVars>
      </dgm:prSet>
      <dgm:spPr/>
    </dgm:pt>
    <dgm:pt modelId="{22578C22-08F1-4B36-96D8-5C0BA28D6AD7}" type="pres">
      <dgm:prSet presAssocID="{3601FA68-C972-4EB5-BDD1-F71570B6E49C}" presName="node" presStyleLbl="vennNode1" presStyleIdx="4" presStyleCnt="9">
        <dgm:presLayoutVars>
          <dgm:bulletEnabled val="1"/>
        </dgm:presLayoutVars>
      </dgm:prSet>
      <dgm:spPr/>
    </dgm:pt>
    <dgm:pt modelId="{EAEE9D81-ED24-4C57-B72A-79F53EE5B2F6}" type="pres">
      <dgm:prSet presAssocID="{0CEECB0B-4E60-4D9E-857D-49D3A233BE1F}" presName="node" presStyleLbl="vennNode1" presStyleIdx="5" presStyleCnt="9">
        <dgm:presLayoutVars>
          <dgm:bulletEnabled val="1"/>
        </dgm:presLayoutVars>
      </dgm:prSet>
      <dgm:spPr/>
    </dgm:pt>
    <dgm:pt modelId="{C89E2F9A-5047-45C1-BE34-B956C0B20719}" type="pres">
      <dgm:prSet presAssocID="{25A55B59-9E7F-4F69-BD56-3E7751F11C27}" presName="node" presStyleLbl="vennNode1" presStyleIdx="6" presStyleCnt="9">
        <dgm:presLayoutVars>
          <dgm:bulletEnabled val="1"/>
        </dgm:presLayoutVars>
      </dgm:prSet>
      <dgm:spPr/>
    </dgm:pt>
    <dgm:pt modelId="{8550F30C-E1CD-4E24-AD33-FF7E698426AD}" type="pres">
      <dgm:prSet presAssocID="{47128A44-6565-4726-8E5D-B8208E62B0D4}" presName="node" presStyleLbl="vennNode1" presStyleIdx="7" presStyleCnt="9" custRadScaleRad="101380" custRadScaleInc="881">
        <dgm:presLayoutVars>
          <dgm:bulletEnabled val="1"/>
        </dgm:presLayoutVars>
      </dgm:prSet>
      <dgm:spPr/>
    </dgm:pt>
    <dgm:pt modelId="{0FB7C9A6-DE07-4308-AD6C-53480CCC44D1}" type="pres">
      <dgm:prSet presAssocID="{2C899FDC-D01E-4E36-8053-B96A58F3EB55}" presName="node" presStyleLbl="vennNode1" presStyleIdx="8" presStyleCnt="9">
        <dgm:presLayoutVars>
          <dgm:bulletEnabled val="1"/>
        </dgm:presLayoutVars>
      </dgm:prSet>
      <dgm:spPr/>
    </dgm:pt>
  </dgm:ptLst>
  <dgm:cxnLst>
    <dgm:cxn modelId="{6AB3C008-EBC2-4FA9-9BF2-98ADE0065170}" srcId="{DD950D4B-4468-4DD5-B921-C56966FA0E57}" destId="{47128A44-6565-4726-8E5D-B8208E62B0D4}" srcOrd="6" destOrd="0" parTransId="{179CB24A-7867-4CB7-88E4-E8DB3CA99727}" sibTransId="{78182D08-D35E-42C3-9ED6-51AD2493ED59}"/>
    <dgm:cxn modelId="{DD172C35-3816-4192-B04A-E5CF0C841A1D}" type="presOf" srcId="{3601FA68-C972-4EB5-BDD1-F71570B6E49C}" destId="{22578C22-08F1-4B36-96D8-5C0BA28D6AD7}" srcOrd="0" destOrd="0" presId="urn:microsoft.com/office/officeart/2005/8/layout/radial3"/>
    <dgm:cxn modelId="{01B58538-6D25-4BC8-AC61-7C794D99927A}" type="presOf" srcId="{DD950D4B-4468-4DD5-B921-C56966FA0E57}" destId="{63167903-876A-422D-A022-D42C8F2029CC}" srcOrd="0" destOrd="0" presId="urn:microsoft.com/office/officeart/2005/8/layout/radial3"/>
    <dgm:cxn modelId="{0246D34B-3F38-48CA-B365-D6DD1DAFCF13}" srcId="{DD950D4B-4468-4DD5-B921-C56966FA0E57}" destId="{2C899FDC-D01E-4E36-8053-B96A58F3EB55}" srcOrd="7" destOrd="0" parTransId="{CB24B2C8-F1D9-47BA-82C8-BBE9BD730A70}" sibTransId="{AF47E1B2-ABD8-4709-8477-01F2DC2484A0}"/>
    <dgm:cxn modelId="{3D727854-6157-46EC-BBBF-C147EE2ECA81}" type="presOf" srcId="{C6EA041C-2BDA-42C5-B289-F79ADDE5DAB0}" destId="{6372B354-D3D4-4CFA-9DDA-FF3E505D9326}" srcOrd="0" destOrd="0" presId="urn:microsoft.com/office/officeart/2005/8/layout/radial3"/>
    <dgm:cxn modelId="{0FE31B82-ED7A-405E-A65E-A431AAAE5590}" type="presOf" srcId="{443D0016-586E-4B18-BAE8-59C8EC494AE7}" destId="{20D4DFBB-C990-4674-A19B-518D0AFA9635}" srcOrd="0" destOrd="0" presId="urn:microsoft.com/office/officeart/2005/8/layout/radial3"/>
    <dgm:cxn modelId="{5A8E4E82-2696-4808-BAF1-BBF90686760C}" srcId="{DD950D4B-4468-4DD5-B921-C56966FA0E57}" destId="{0CEECB0B-4E60-4D9E-857D-49D3A233BE1F}" srcOrd="4" destOrd="0" parTransId="{09726B7E-8D38-4F20-8F98-FE140628BA5B}" sibTransId="{424BE1B3-60D2-4A5C-9F31-7339C33A634D}"/>
    <dgm:cxn modelId="{0BD8DC83-A08D-4A07-9380-AC011897440D}" srcId="{DD950D4B-4468-4DD5-B921-C56966FA0E57}" destId="{3601FA68-C972-4EB5-BDD1-F71570B6E49C}" srcOrd="3" destOrd="0" parTransId="{C29A2C22-5E41-4C04-9BCA-399D0C6DD8A6}" sibTransId="{C7BEB1CE-051E-4399-A84F-3A2712179C72}"/>
    <dgm:cxn modelId="{68AFB08B-55F8-45F1-BD84-1CA8C94CEEDA}" srcId="{DD950D4B-4468-4DD5-B921-C56966FA0E57}" destId="{C6EA041C-2BDA-42C5-B289-F79ADDE5DAB0}" srcOrd="2" destOrd="0" parTransId="{A189B02D-5409-45C9-8410-7D4A7FA126B9}" sibTransId="{D8E68C3C-FF80-4F31-82DB-7E29E86435CA}"/>
    <dgm:cxn modelId="{6CBBF89C-81B1-4044-A3CB-1F49E3A89DEA}" type="presOf" srcId="{00AD3B69-CA8B-45A2-A586-CBA448CC83FE}" destId="{E9981BAC-BF00-4C69-81BA-9C311269E166}" srcOrd="0" destOrd="0" presId="urn:microsoft.com/office/officeart/2005/8/layout/radial3"/>
    <dgm:cxn modelId="{39984B9F-9CB0-4CC9-8442-65807B4C31AA}" srcId="{DD950D4B-4468-4DD5-B921-C56966FA0E57}" destId="{443D0016-586E-4B18-BAE8-59C8EC494AE7}" srcOrd="0" destOrd="0" parTransId="{AEEAAB81-AF26-49F5-9CEA-F804F546CF82}" sibTransId="{FE655C28-49C5-44D4-8A6D-380A5B972A5F}"/>
    <dgm:cxn modelId="{1DAD07A3-0F4B-42B5-9678-DDB45CBB796F}" srcId="{DD950D4B-4468-4DD5-B921-C56966FA0E57}" destId="{25A55B59-9E7F-4F69-BD56-3E7751F11C27}" srcOrd="5" destOrd="0" parTransId="{877214A4-712B-4F15-8989-90CCD6656B14}" sibTransId="{BEF931DF-EA9B-4CCC-B093-55B6AB35FEEB}"/>
    <dgm:cxn modelId="{A8822AA6-6703-4F74-BAF7-D2E3578DBB1E}" type="presOf" srcId="{47128A44-6565-4726-8E5D-B8208E62B0D4}" destId="{8550F30C-E1CD-4E24-AD33-FF7E698426AD}" srcOrd="0" destOrd="0" presId="urn:microsoft.com/office/officeart/2005/8/layout/radial3"/>
    <dgm:cxn modelId="{2BEF1BA9-233F-47CB-A5D7-DC4B0AFBA7BB}" type="presOf" srcId="{0CEECB0B-4E60-4D9E-857D-49D3A233BE1F}" destId="{EAEE9D81-ED24-4C57-B72A-79F53EE5B2F6}" srcOrd="0" destOrd="0" presId="urn:microsoft.com/office/officeart/2005/8/layout/radial3"/>
    <dgm:cxn modelId="{CA7511B2-AAD4-446B-B12F-44D5DAEFA942}" type="presOf" srcId="{85421509-7BAB-40EC-ACC3-31D07EF4F834}" destId="{D8CA7B7E-EF41-47F9-A522-9E5EE0964F37}" srcOrd="0" destOrd="0" presId="urn:microsoft.com/office/officeart/2005/8/layout/radial3"/>
    <dgm:cxn modelId="{375AE3CB-0383-49E9-82DF-488F6BDA2BDD}" srcId="{00AD3B69-CA8B-45A2-A586-CBA448CC83FE}" destId="{DD950D4B-4468-4DD5-B921-C56966FA0E57}" srcOrd="0" destOrd="0" parTransId="{C44C8ABC-C9D7-4382-8F6B-D7BC494866AA}" sibTransId="{AD58E5A3-DE21-490C-9990-47BDD82F3277}"/>
    <dgm:cxn modelId="{782D33D9-A456-4B34-8B9C-9F93E7BB75F2}" type="presOf" srcId="{25A55B59-9E7F-4F69-BD56-3E7751F11C27}" destId="{C89E2F9A-5047-45C1-BE34-B956C0B20719}" srcOrd="0" destOrd="0" presId="urn:microsoft.com/office/officeart/2005/8/layout/radial3"/>
    <dgm:cxn modelId="{0C2C5EDE-116D-4F86-824E-54B2AE65B942}" type="presOf" srcId="{2C899FDC-D01E-4E36-8053-B96A58F3EB55}" destId="{0FB7C9A6-DE07-4308-AD6C-53480CCC44D1}" srcOrd="0" destOrd="0" presId="urn:microsoft.com/office/officeart/2005/8/layout/radial3"/>
    <dgm:cxn modelId="{D7F8BBF8-9F4C-4E93-AF8B-169FF4C5BD96}" srcId="{DD950D4B-4468-4DD5-B921-C56966FA0E57}" destId="{85421509-7BAB-40EC-ACC3-31D07EF4F834}" srcOrd="1" destOrd="0" parTransId="{97F37510-A7D1-489A-9EDE-A20FAECAF45C}" sibTransId="{BA28EA52-E2D1-49A3-8A24-9B0C41FB813A}"/>
    <dgm:cxn modelId="{78AB580A-25ED-411A-83A8-9D81F073C7A8}" type="presParOf" srcId="{E9981BAC-BF00-4C69-81BA-9C311269E166}" destId="{7C469C83-2BFB-4C02-AFA7-F96DB588EC43}" srcOrd="0" destOrd="0" presId="urn:microsoft.com/office/officeart/2005/8/layout/radial3"/>
    <dgm:cxn modelId="{95765817-D5A0-4225-9BCD-160E75E7C683}" type="presParOf" srcId="{7C469C83-2BFB-4C02-AFA7-F96DB588EC43}" destId="{63167903-876A-422D-A022-D42C8F2029CC}" srcOrd="0" destOrd="0" presId="urn:microsoft.com/office/officeart/2005/8/layout/radial3"/>
    <dgm:cxn modelId="{F4D264C5-CCBE-444D-A1A3-446CFC459038}" type="presParOf" srcId="{7C469C83-2BFB-4C02-AFA7-F96DB588EC43}" destId="{20D4DFBB-C990-4674-A19B-518D0AFA9635}" srcOrd="1" destOrd="0" presId="urn:microsoft.com/office/officeart/2005/8/layout/radial3"/>
    <dgm:cxn modelId="{040752FA-C44A-486C-AFE2-23A5D6387D1A}" type="presParOf" srcId="{7C469C83-2BFB-4C02-AFA7-F96DB588EC43}" destId="{D8CA7B7E-EF41-47F9-A522-9E5EE0964F37}" srcOrd="2" destOrd="0" presId="urn:microsoft.com/office/officeart/2005/8/layout/radial3"/>
    <dgm:cxn modelId="{CB89067B-D727-4DC2-A79A-EB4F33E78A92}" type="presParOf" srcId="{7C469C83-2BFB-4C02-AFA7-F96DB588EC43}" destId="{6372B354-D3D4-4CFA-9DDA-FF3E505D9326}" srcOrd="3" destOrd="0" presId="urn:microsoft.com/office/officeart/2005/8/layout/radial3"/>
    <dgm:cxn modelId="{AA6EC7C2-3548-4674-B19E-81A2FDF549AF}" type="presParOf" srcId="{7C469C83-2BFB-4C02-AFA7-F96DB588EC43}" destId="{22578C22-08F1-4B36-96D8-5C0BA28D6AD7}" srcOrd="4" destOrd="0" presId="urn:microsoft.com/office/officeart/2005/8/layout/radial3"/>
    <dgm:cxn modelId="{E1DD1AFB-F387-4725-9167-C4E86422C115}" type="presParOf" srcId="{7C469C83-2BFB-4C02-AFA7-F96DB588EC43}" destId="{EAEE9D81-ED24-4C57-B72A-79F53EE5B2F6}" srcOrd="5" destOrd="0" presId="urn:microsoft.com/office/officeart/2005/8/layout/radial3"/>
    <dgm:cxn modelId="{2E58CA71-7668-4AC2-84FC-76C94BD30F31}" type="presParOf" srcId="{7C469C83-2BFB-4C02-AFA7-F96DB588EC43}" destId="{C89E2F9A-5047-45C1-BE34-B956C0B20719}" srcOrd="6" destOrd="0" presId="urn:microsoft.com/office/officeart/2005/8/layout/radial3"/>
    <dgm:cxn modelId="{8D528258-DBF3-44B3-9C3C-AE0074EC2EA9}" type="presParOf" srcId="{7C469C83-2BFB-4C02-AFA7-F96DB588EC43}" destId="{8550F30C-E1CD-4E24-AD33-FF7E698426AD}" srcOrd="7" destOrd="0" presId="urn:microsoft.com/office/officeart/2005/8/layout/radial3"/>
    <dgm:cxn modelId="{EE13C826-DD94-4170-A47F-0DDA38B637E2}" type="presParOf" srcId="{7C469C83-2BFB-4C02-AFA7-F96DB588EC43}" destId="{0FB7C9A6-DE07-4308-AD6C-53480CCC44D1}" srcOrd="8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167903-876A-422D-A022-D42C8F2029CC}">
      <dsp:nvSpPr>
        <dsp:cNvPr id="0" name=""/>
        <dsp:cNvSpPr/>
      </dsp:nvSpPr>
      <dsp:spPr>
        <a:xfrm>
          <a:off x="1615477" y="1200506"/>
          <a:ext cx="2990735" cy="2990735"/>
        </a:xfrm>
        <a:prstGeom prst="ellipse">
          <a:avLst/>
        </a:prstGeom>
        <a:solidFill>
          <a:srgbClr val="F3B84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400" kern="1200" dirty="0">
              <a:solidFill>
                <a:schemeClr val="bg1"/>
              </a:solidFill>
            </a:rPr>
            <a:t>Odense Talentudvikling</a:t>
          </a:r>
        </a:p>
      </dsp:txBody>
      <dsp:txXfrm>
        <a:off x="2053460" y="1638489"/>
        <a:ext cx="2114769" cy="2114769"/>
      </dsp:txXfrm>
    </dsp:sp>
    <dsp:sp modelId="{20D4DFBB-C990-4674-A19B-518D0AFA9635}">
      <dsp:nvSpPr>
        <dsp:cNvPr id="0" name=""/>
        <dsp:cNvSpPr/>
      </dsp:nvSpPr>
      <dsp:spPr>
        <a:xfrm>
          <a:off x="2363161" y="533"/>
          <a:ext cx="1495367" cy="1495367"/>
        </a:xfrm>
        <a:prstGeom prst="ellipse">
          <a:avLst/>
        </a:prstGeom>
        <a:solidFill>
          <a:srgbClr val="36B4E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600" kern="1200" dirty="0">
              <a:solidFill>
                <a:schemeClr val="bg1"/>
              </a:solidFill>
            </a:rPr>
            <a:t>Odense Kommune</a:t>
          </a:r>
        </a:p>
      </dsp:txBody>
      <dsp:txXfrm>
        <a:off x="2582152" y="219524"/>
        <a:ext cx="1057385" cy="1057385"/>
      </dsp:txXfrm>
    </dsp:sp>
    <dsp:sp modelId="{D8CA7B7E-EF41-47F9-A522-9E5EE0964F37}">
      <dsp:nvSpPr>
        <dsp:cNvPr id="0" name=""/>
        <dsp:cNvSpPr/>
      </dsp:nvSpPr>
      <dsp:spPr>
        <a:xfrm>
          <a:off x="3740362" y="570989"/>
          <a:ext cx="1495367" cy="1495367"/>
        </a:xfrm>
        <a:prstGeom prst="ellipse">
          <a:avLst/>
        </a:prstGeom>
        <a:solidFill>
          <a:srgbClr val="36B4E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600" kern="1200" dirty="0">
              <a:solidFill>
                <a:schemeClr val="bg1"/>
              </a:solidFill>
            </a:rPr>
            <a:t>Team Danmark</a:t>
          </a:r>
        </a:p>
      </dsp:txBody>
      <dsp:txXfrm>
        <a:off x="3959353" y="789980"/>
        <a:ext cx="1057385" cy="1057385"/>
      </dsp:txXfrm>
    </dsp:sp>
    <dsp:sp modelId="{6372B354-D3D4-4CFA-9DDA-FF3E505D9326}">
      <dsp:nvSpPr>
        <dsp:cNvPr id="0" name=""/>
        <dsp:cNvSpPr/>
      </dsp:nvSpPr>
      <dsp:spPr>
        <a:xfrm>
          <a:off x="4310817" y="1948190"/>
          <a:ext cx="1495367" cy="1495367"/>
        </a:xfrm>
        <a:prstGeom prst="ellipse">
          <a:avLst/>
        </a:prstGeom>
        <a:solidFill>
          <a:srgbClr val="36B4E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500" kern="1200" dirty="0">
              <a:solidFill>
                <a:schemeClr val="bg1"/>
              </a:solidFill>
            </a:rPr>
            <a:t>SIKO</a:t>
          </a:r>
        </a:p>
      </dsp:txBody>
      <dsp:txXfrm>
        <a:off x="4529808" y="2167181"/>
        <a:ext cx="1057385" cy="1057385"/>
      </dsp:txXfrm>
    </dsp:sp>
    <dsp:sp modelId="{22578C22-08F1-4B36-96D8-5C0BA28D6AD7}">
      <dsp:nvSpPr>
        <dsp:cNvPr id="0" name=""/>
        <dsp:cNvSpPr/>
      </dsp:nvSpPr>
      <dsp:spPr>
        <a:xfrm>
          <a:off x="3740362" y="3325391"/>
          <a:ext cx="1495367" cy="1495367"/>
        </a:xfrm>
        <a:prstGeom prst="ellipse">
          <a:avLst/>
        </a:prstGeom>
        <a:solidFill>
          <a:srgbClr val="36B4E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600" kern="1200" dirty="0">
              <a:solidFill>
                <a:schemeClr val="bg1"/>
              </a:solidFill>
            </a:rPr>
            <a:t>Klubber og foreninger i Odense</a:t>
          </a:r>
        </a:p>
      </dsp:txBody>
      <dsp:txXfrm>
        <a:off x="3959353" y="3544382"/>
        <a:ext cx="1057385" cy="1057385"/>
      </dsp:txXfrm>
    </dsp:sp>
    <dsp:sp modelId="{EAEE9D81-ED24-4C57-B72A-79F53EE5B2F6}">
      <dsp:nvSpPr>
        <dsp:cNvPr id="0" name=""/>
        <dsp:cNvSpPr/>
      </dsp:nvSpPr>
      <dsp:spPr>
        <a:xfrm>
          <a:off x="2363161" y="3895846"/>
          <a:ext cx="1495367" cy="1495367"/>
        </a:xfrm>
        <a:prstGeom prst="ellipse">
          <a:avLst/>
        </a:prstGeom>
        <a:solidFill>
          <a:srgbClr val="36B4E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600" kern="1200" dirty="0">
              <a:solidFill>
                <a:schemeClr val="bg1"/>
              </a:solidFill>
            </a:rPr>
            <a:t>Odense Elite College</a:t>
          </a:r>
        </a:p>
      </dsp:txBody>
      <dsp:txXfrm>
        <a:off x="2582152" y="4114837"/>
        <a:ext cx="1057385" cy="1057385"/>
      </dsp:txXfrm>
    </dsp:sp>
    <dsp:sp modelId="{C89E2F9A-5047-45C1-BE34-B956C0B20719}">
      <dsp:nvSpPr>
        <dsp:cNvPr id="0" name=""/>
        <dsp:cNvSpPr/>
      </dsp:nvSpPr>
      <dsp:spPr>
        <a:xfrm>
          <a:off x="985960" y="3325391"/>
          <a:ext cx="1495367" cy="1495367"/>
        </a:xfrm>
        <a:prstGeom prst="ellipse">
          <a:avLst/>
        </a:prstGeom>
        <a:solidFill>
          <a:srgbClr val="36B4E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500" kern="1200" dirty="0">
              <a:solidFill>
                <a:schemeClr val="bg1"/>
              </a:solidFill>
            </a:rPr>
            <a:t>Erhvervslivet</a:t>
          </a:r>
        </a:p>
      </dsp:txBody>
      <dsp:txXfrm>
        <a:off x="1204951" y="3544382"/>
        <a:ext cx="1057385" cy="1057385"/>
      </dsp:txXfrm>
    </dsp:sp>
    <dsp:sp modelId="{8550F30C-E1CD-4E24-AD33-FF7E698426AD}">
      <dsp:nvSpPr>
        <dsp:cNvPr id="0" name=""/>
        <dsp:cNvSpPr/>
      </dsp:nvSpPr>
      <dsp:spPr>
        <a:xfrm>
          <a:off x="388674" y="1934527"/>
          <a:ext cx="1495367" cy="1495367"/>
        </a:xfrm>
        <a:prstGeom prst="ellipse">
          <a:avLst/>
        </a:prstGeom>
        <a:solidFill>
          <a:srgbClr val="36B4E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500" kern="1200" dirty="0">
              <a:solidFill>
                <a:schemeClr val="bg1"/>
              </a:solidFill>
            </a:rPr>
            <a:t>Uddannelser</a:t>
          </a:r>
        </a:p>
      </dsp:txBody>
      <dsp:txXfrm>
        <a:off x="607665" y="2153518"/>
        <a:ext cx="1057385" cy="1057385"/>
      </dsp:txXfrm>
    </dsp:sp>
    <dsp:sp modelId="{0FB7C9A6-DE07-4308-AD6C-53480CCC44D1}">
      <dsp:nvSpPr>
        <dsp:cNvPr id="0" name=""/>
        <dsp:cNvSpPr/>
      </dsp:nvSpPr>
      <dsp:spPr>
        <a:xfrm>
          <a:off x="985960" y="570989"/>
          <a:ext cx="1495367" cy="1495367"/>
        </a:xfrm>
        <a:prstGeom prst="ellipse">
          <a:avLst/>
        </a:prstGeom>
        <a:solidFill>
          <a:srgbClr val="36B4E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600" kern="1200" dirty="0">
              <a:solidFill>
                <a:schemeClr val="bg1"/>
              </a:solidFill>
            </a:rPr>
            <a:t>Forskning: SDU/            IOB, LETS</a:t>
          </a:r>
        </a:p>
      </dsp:txBody>
      <dsp:txXfrm>
        <a:off x="1204951" y="789980"/>
        <a:ext cx="1057385" cy="10573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35E39-7D45-4F6A-9066-5F46040518B8}" type="datetimeFigureOut">
              <a:rPr lang="da-DK" smtClean="0"/>
              <a:t>05-12-2023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E8FDF5-1DB0-4F6E-97BF-F8DA9D2092A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270943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3CEAF2-9FDC-4610-851B-941152BD10AE}" type="slidenum">
              <a:rPr lang="da-DK" smtClean="0"/>
              <a:t>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446534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3CEAF2-9FDC-4610-851B-941152BD10AE}" type="slidenum">
              <a:rPr lang="da-DK" smtClean="0"/>
              <a:t>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770965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6D435C-8A3B-3A5F-3E52-1F20573541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815B0C54-57F8-E1CE-BF54-9A5F7E52E1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D29C6BF1-5CA6-BCC6-61B9-54A38D4308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05-12-2023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BE224313-63B3-C751-3487-045AC9C7B6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A160B280-711F-7839-A788-14D601E05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384103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7D79DF-10A9-2018-EE04-101D831D6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6E5230D1-66B8-6C2A-5596-7319C43F72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21E67387-E3D3-4E56-BBD0-B24F505E1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05-12-2023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880CDE20-FB6F-2487-47B9-EB9A6331C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C0A5B945-0218-B2D4-8FFF-8DC750C8E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69335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6F1BD4E8-CDB0-CA0C-1869-0BAA93201D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74D57443-4C9B-0CA6-52B5-B54C53BB8C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6895E9A2-D4AE-8391-F200-85B021B3A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05-12-2023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6348EA03-54B2-4983-4D55-8D3B25250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EF68FF15-BCCE-E4FB-3CF1-9647C1A98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91248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842147-0959-A1E8-8FE2-ECDB4AEB22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B9FB9FCD-FBD6-4AA9-BD1E-F778D6045C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C23035B2-2956-3753-F6D3-929D19B96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05-12-2023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A83D9679-6D10-F882-1DE6-305AF6BA5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089A96DC-E021-F45A-0F1B-C3EC25891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86205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3F2AC0-BBB2-15C2-1663-0F15D21F62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11E49650-DD30-23BD-A934-7A085DE21C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D8B657CE-DB3B-0086-4D21-0929BDD46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05-12-2023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B38F2CAD-7E72-BDA0-2FD3-830D297792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45AF6D3E-D4C7-9A95-77DE-1EC9C2C7C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78317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7284E2-A5DD-1511-8269-45BAF1EFD7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6A76B5E3-5BB5-729C-BCFF-5531EC424A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39E08B53-AC43-36A0-663D-B555F6A92E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4817EF8A-D2B5-DBA7-2DD0-02DD9F3C29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05-12-2023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85B6B88A-6BF0-1384-49BF-F2146BBF5E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BB54BEAB-B22A-974C-309E-EFD09D83C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0475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8CACD0-F29F-328D-A77E-DD47CF90B6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E20A0473-325B-E8FF-4141-B30B942DE4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FEEFE381-E55A-1679-758D-47DA476607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15F8D0BF-BC90-9B79-5AF2-3EC612B1423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35E49A47-F4D0-9B02-4943-A05F087C08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686040E3-A1E7-A6BD-1084-24C7BB6BCF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05-12-2023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7E83DBD2-F3E4-15B3-8C51-4618C67248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EBC86F54-BAF9-8B29-093C-A58A937B4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6269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7724BF-A3B7-1F81-7FDA-9D034A535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D487D9CC-7042-AF2A-231E-EE7D336B15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05-12-2023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D71B62BD-8358-48BE-6D7F-F5E7B9998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77EBC216-9ADB-5904-0DD5-7052FD886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7540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72113BD7-A1C0-B700-F4D2-42DEC5DC8E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05-12-2023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30B9A64A-BDC5-DB2B-6220-A2CC89F7C7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1C087478-12B2-F261-57B1-A2F000EB4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16162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33A002-1619-822A-3D65-0AE0A5ADA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908B35C-59A4-F9FA-655C-F1DF03D71A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F7365A6F-0D3B-A148-2065-9F261DFABD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C59C72A8-B398-14CC-89BA-AFF32DC05D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05-12-2023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CB8F1853-8E60-6515-AE06-15FD149BBD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22EEFEA7-3A4D-909C-4FFB-7E93F3029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10328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D8161C-5531-99C4-E89C-EA54F72A53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542FA7CE-A26D-A60A-0668-2A9C4F7017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D721B697-8711-B747-508B-1856695724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16B5DED8-5FE2-A770-26C9-F3C85A8193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05-12-2023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E95089E4-70A1-CB38-EA81-8DD5B9889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3080C8CE-22AC-81BE-0585-CBF140909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78691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2084E712-9414-72A8-99C6-3CD36A50E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74D7CD48-3630-D693-2BAE-64A0CDE072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05E026CA-B36D-87C7-FF19-901196D0C43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CD0CAE-E1E6-431E-9E0F-AA3B64C09C36}" type="datetimeFigureOut">
              <a:rPr lang="da-DK" smtClean="0"/>
              <a:t>05-12-2023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18760E88-4BA5-F91E-EE74-3BDB0F452B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C3FAB602-C035-2E64-9CFF-30891CED82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83027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16">
            <a:extLst>
              <a:ext uri="{FF2B5EF4-FFF2-40B4-BE49-F238E27FC236}">
                <a16:creationId xmlns:a16="http://schemas.microsoft.com/office/drawing/2014/main" id="{0DE6A193-4755-479A-BC6F-A7EBCA73B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: Shape 18">
            <a:extLst>
              <a:ext uri="{FF2B5EF4-FFF2-40B4-BE49-F238E27FC236}">
                <a16:creationId xmlns:a16="http://schemas.microsoft.com/office/drawing/2014/main" id="{5A55B759-31A7-423C-9BC2-A8BC09FE9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3166" y="-478"/>
            <a:ext cx="6754318" cy="6858478"/>
          </a:xfrm>
          <a:custGeom>
            <a:avLst/>
            <a:gdLst>
              <a:gd name="connsiteX0" fmla="*/ 0 w 6754318"/>
              <a:gd name="connsiteY0" fmla="*/ 6858478 h 6858478"/>
              <a:gd name="connsiteX1" fmla="*/ 6754318 w 6754318"/>
              <a:gd name="connsiteY1" fmla="*/ 6858478 h 6858478"/>
              <a:gd name="connsiteX2" fmla="*/ 3577943 w 6754318"/>
              <a:gd name="connsiteY2" fmla="*/ 0 h 6858478"/>
              <a:gd name="connsiteX3" fmla="*/ 3572366 w 6754318"/>
              <a:gd name="connsiteY3" fmla="*/ 0 h 6858478"/>
              <a:gd name="connsiteX4" fmla="*/ 2506138 w 6754318"/>
              <a:gd name="connsiteY4" fmla="*/ 0 h 6858478"/>
              <a:gd name="connsiteX5" fmla="*/ 0 w 6754318"/>
              <a:gd name="connsiteY5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54318" h="6858478">
                <a:moveTo>
                  <a:pt x="0" y="6858478"/>
                </a:moveTo>
                <a:lnTo>
                  <a:pt x="6754318" y="6858478"/>
                </a:lnTo>
                <a:lnTo>
                  <a:pt x="3577943" y="0"/>
                </a:lnTo>
                <a:lnTo>
                  <a:pt x="3572366" y="0"/>
                </a:lnTo>
                <a:lnTo>
                  <a:pt x="250613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Freeform: Shape 20">
            <a:extLst>
              <a:ext uri="{FF2B5EF4-FFF2-40B4-BE49-F238E27FC236}">
                <a16:creationId xmlns:a16="http://schemas.microsoft.com/office/drawing/2014/main" id="{617D17FB-975C-487E-8519-38E547609E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78"/>
            <a:ext cx="6386947" cy="6858478"/>
          </a:xfrm>
          <a:custGeom>
            <a:avLst/>
            <a:gdLst>
              <a:gd name="connsiteX0" fmla="*/ 433167 w 6386947"/>
              <a:gd name="connsiteY0" fmla="*/ 0 h 6858478"/>
              <a:gd name="connsiteX1" fmla="*/ 2138767 w 6386947"/>
              <a:gd name="connsiteY1" fmla="*/ 0 h 6858478"/>
              <a:gd name="connsiteX2" fmla="*/ 3204995 w 6386947"/>
              <a:gd name="connsiteY2" fmla="*/ 0 h 6858478"/>
              <a:gd name="connsiteX3" fmla="*/ 3210572 w 6386947"/>
              <a:gd name="connsiteY3" fmla="*/ 0 h 6858478"/>
              <a:gd name="connsiteX4" fmla="*/ 6386947 w 6386947"/>
              <a:gd name="connsiteY4" fmla="*/ 6858478 h 6858478"/>
              <a:gd name="connsiteX5" fmla="*/ 1832610 w 6386947"/>
              <a:gd name="connsiteY5" fmla="*/ 6858478 h 6858478"/>
              <a:gd name="connsiteX6" fmla="*/ 433167 w 6386947"/>
              <a:gd name="connsiteY6" fmla="*/ 6858478 h 6858478"/>
              <a:gd name="connsiteX7" fmla="*/ 0 w 6386947"/>
              <a:gd name="connsiteY7" fmla="*/ 6858478 h 6858478"/>
              <a:gd name="connsiteX8" fmla="*/ 0 w 6386947"/>
              <a:gd name="connsiteY8" fmla="*/ 478 h 6858478"/>
              <a:gd name="connsiteX9" fmla="*/ 433167 w 6386947"/>
              <a:gd name="connsiteY9" fmla="*/ 478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386947" h="6858478">
                <a:moveTo>
                  <a:pt x="433167" y="0"/>
                </a:moveTo>
                <a:lnTo>
                  <a:pt x="2138767" y="0"/>
                </a:lnTo>
                <a:lnTo>
                  <a:pt x="3204995" y="0"/>
                </a:lnTo>
                <a:lnTo>
                  <a:pt x="3210572" y="0"/>
                </a:lnTo>
                <a:lnTo>
                  <a:pt x="6386947" y="6858478"/>
                </a:lnTo>
                <a:lnTo>
                  <a:pt x="1832610" y="6858478"/>
                </a:lnTo>
                <a:lnTo>
                  <a:pt x="433167" y="6858478"/>
                </a:lnTo>
                <a:lnTo>
                  <a:pt x="0" y="6858478"/>
                </a:lnTo>
                <a:lnTo>
                  <a:pt x="0" y="478"/>
                </a:lnTo>
                <a:lnTo>
                  <a:pt x="433167" y="478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5717FC0A-7FAD-514A-0335-B99D93B134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2771" y="4239387"/>
            <a:ext cx="3719703" cy="1155525"/>
          </a:xfrm>
        </p:spPr>
        <p:txBody>
          <a:bodyPr anchor="b">
            <a:noAutofit/>
          </a:bodyPr>
          <a:lstStyle/>
          <a:p>
            <a:pPr algn="l"/>
            <a:r>
              <a:rPr lang="da-DK" sz="3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 </a:t>
            </a:r>
            <a:endParaRPr lang="da-DK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da-DK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Netværksmøde </a:t>
            </a:r>
          </a:p>
          <a:p>
            <a:r>
              <a:rPr lang="da-DK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5. december 2023</a:t>
            </a:r>
            <a:endParaRPr lang="da-DK" sz="3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l"/>
            <a:endParaRPr lang="da-DK" sz="3200" dirty="0"/>
          </a:p>
        </p:txBody>
      </p:sp>
      <p:pic>
        <p:nvPicPr>
          <p:cNvPr id="12" name="Billede 11" descr="Et billede, der indeholder tekst&#10;&#10;Automatisk genereret beskrivelse">
            <a:extLst>
              <a:ext uri="{FF2B5EF4-FFF2-40B4-BE49-F238E27FC236}">
                <a16:creationId xmlns:a16="http://schemas.microsoft.com/office/drawing/2014/main" id="{B21CCDA9-E44F-9399-CEB1-FDE6C349D8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0112" y="505024"/>
            <a:ext cx="6475782" cy="1408483"/>
          </a:xfrm>
          <a:prstGeom prst="rect">
            <a:avLst/>
          </a:prstGeom>
        </p:spPr>
      </p:pic>
      <p:pic>
        <p:nvPicPr>
          <p:cNvPr id="4" name="Billede 3">
            <a:extLst>
              <a:ext uri="{FF2B5EF4-FFF2-40B4-BE49-F238E27FC236}">
                <a16:creationId xmlns:a16="http://schemas.microsoft.com/office/drawing/2014/main" id="{BB65B82E-68EB-9F74-A8C2-1636B4C2C9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7239" y="4165200"/>
            <a:ext cx="4778655" cy="170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8500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Pladsholder til indhold 12">
            <a:extLst>
              <a:ext uri="{FF2B5EF4-FFF2-40B4-BE49-F238E27FC236}">
                <a16:creationId xmlns:a16="http://schemas.microsoft.com/office/drawing/2014/main" id="{DF772014-A902-42F2-8CC7-13EE5688581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208779" y="970476"/>
          <a:ext cx="6221690" cy="53917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Billede 4">
            <a:extLst>
              <a:ext uri="{FF2B5EF4-FFF2-40B4-BE49-F238E27FC236}">
                <a16:creationId xmlns:a16="http://schemas.microsoft.com/office/drawing/2014/main" id="{FE94C1DA-8BCA-4305-BF1F-857A2B404A1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33523" y="0"/>
            <a:ext cx="3012608" cy="1114097"/>
          </a:xfrm>
          <a:prstGeom prst="rect">
            <a:avLst/>
          </a:prstGeom>
        </p:spPr>
      </p:pic>
      <p:sp>
        <p:nvSpPr>
          <p:cNvPr id="3" name="Tekstfelt 2"/>
          <p:cNvSpPr txBox="1"/>
          <p:nvPr/>
        </p:nvSpPr>
        <p:spPr>
          <a:xfrm>
            <a:off x="182558" y="1226987"/>
            <a:ext cx="3657918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200" b="1" dirty="0">
                <a:solidFill>
                  <a:srgbClr val="F3B84F"/>
                </a:solidFill>
              </a:rPr>
              <a:t>Uddannelser:</a:t>
            </a:r>
          </a:p>
          <a:p>
            <a:r>
              <a:rPr lang="da-DK" b="1" dirty="0"/>
              <a:t>Grundskoler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Provstegårdskolen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Hjalleseskolen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Efterskolen Sports Academy Denmark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Odense Balletskole</a:t>
            </a:r>
          </a:p>
          <a:p>
            <a:endParaRPr lang="da-DK" dirty="0"/>
          </a:p>
          <a:p>
            <a:r>
              <a:rPr lang="da-DK" b="1" dirty="0"/>
              <a:t>Ungdomsuddannelser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Fyns HF (HF)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Kold Tekniske Gymnasium (HTX)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Tietgen Handelsgymnasium (HHX)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Tornbjerg Gymnasium (STX)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Odense Balletskole</a:t>
            </a:r>
          </a:p>
          <a:p>
            <a:endParaRPr lang="da-DK" dirty="0"/>
          </a:p>
          <a:p>
            <a:r>
              <a:rPr lang="da-DK" b="1" dirty="0"/>
              <a:t>Videregående uddannelser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UCL Elitesport, UCL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Syddansk Elite, SDU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SDU, LETS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a-DK" dirty="0"/>
          </a:p>
        </p:txBody>
      </p:sp>
      <p:sp>
        <p:nvSpPr>
          <p:cNvPr id="6" name="Tekstfelt 5"/>
          <p:cNvSpPr txBox="1"/>
          <p:nvPr/>
        </p:nvSpPr>
        <p:spPr>
          <a:xfrm>
            <a:off x="9230388" y="1126886"/>
            <a:ext cx="22265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200" b="1" dirty="0">
                <a:solidFill>
                  <a:srgbClr val="F3B84F"/>
                </a:solidFill>
              </a:rPr>
              <a:t>Klubber:</a:t>
            </a:r>
          </a:p>
          <a:p>
            <a:endParaRPr lang="da-DK" dirty="0"/>
          </a:p>
        </p:txBody>
      </p:sp>
      <p:graphicFrame>
        <p:nvGraphicFramePr>
          <p:cNvPr id="4" name="Tabel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7382369"/>
              </p:ext>
            </p:extLst>
          </p:nvPr>
        </p:nvGraphicFramePr>
        <p:xfrm>
          <a:off x="9233523" y="1566290"/>
          <a:ext cx="3012608" cy="64172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12608">
                  <a:extLst>
                    <a:ext uri="{9D8B030D-6E8A-4147-A177-3AD203B41FA5}">
                      <a16:colId xmlns:a16="http://schemas.microsoft.com/office/drawing/2014/main" val="1411168152"/>
                    </a:ext>
                  </a:extLst>
                </a:gridCol>
              </a:tblGrid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Cykling Odense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8169215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DHV Volley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44531693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Fortuna Odense Volley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9153261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Fyns Tennis Union (kraftcenter)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Fruens Bøge Tennisklub</a:t>
                      </a: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9980071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H2Odense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8448167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Marienlyst Volley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4365371"/>
                  </a:ext>
                </a:extLst>
              </a:tr>
              <a:tr h="335221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Næsby Boldklub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Næsby BK / Dalum IF (pige)</a:t>
                      </a: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0348670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OB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5349551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OB Bordtennis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10996186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Odense Atletik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42830071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Odense Badminton Klub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9882523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Odense Beachvolley Klub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9547829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OIK / Odense Bulldogs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7404484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Odense Håndbold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1925631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Odense Håndbold Akademi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5492735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Odense Q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4875390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Odense Roklub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31123803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Odense Skøjteklub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3205520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Odense </a:t>
                      </a:r>
                      <a:r>
                        <a:rPr lang="da-DK" sz="1000" dirty="0" err="1">
                          <a:solidFill>
                            <a:schemeClr val="tx1"/>
                          </a:solidFill>
                          <a:effectLst/>
                        </a:rPr>
                        <a:t>Triathlon</a:t>
                      </a: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 Klub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1075118"/>
                  </a:ext>
                </a:extLst>
              </a:tr>
              <a:tr h="67800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OGF </a:t>
                      </a:r>
                      <a:r>
                        <a:rPr lang="da-DK" sz="1000" dirty="0" err="1">
                          <a:solidFill>
                            <a:schemeClr val="tx1"/>
                          </a:solidFill>
                          <a:effectLst/>
                        </a:rPr>
                        <a:t>Powertumbling</a:t>
                      </a: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/trampolin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Team Odense Q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Team Odense Taekwondo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Tennis Club Odense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Odense Squash Club / Kraftcenter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Rugby Club Odense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Arcus Bueskydning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Odense Bowling Hal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Odense Karate-do </a:t>
                      </a:r>
                      <a:r>
                        <a:rPr lang="da-DK" sz="10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Ichiro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4031371"/>
                  </a:ext>
                </a:extLst>
              </a:tr>
              <a:tr h="245632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endParaRPr lang="da-DK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0530521"/>
                  </a:ext>
                </a:extLst>
              </a:tr>
              <a:tr h="245632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endParaRPr lang="da-DK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22699995"/>
                  </a:ext>
                </a:extLst>
              </a:tr>
              <a:tr h="245632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endParaRPr lang="da-DK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02850536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endParaRPr lang="da-DK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8705066"/>
                  </a:ext>
                </a:extLst>
              </a:tr>
            </a:tbl>
          </a:graphicData>
        </a:graphic>
      </p:graphicFrame>
      <p:sp>
        <p:nvSpPr>
          <p:cNvPr id="8" name="Tekstfelt 7">
            <a:extLst>
              <a:ext uri="{FF2B5EF4-FFF2-40B4-BE49-F238E27FC236}">
                <a16:creationId xmlns:a16="http://schemas.microsoft.com/office/drawing/2014/main" id="{E441D4FD-2C38-4876-9ABD-E4D61F3B534C}"/>
              </a:ext>
            </a:extLst>
          </p:cNvPr>
          <p:cNvSpPr txBox="1"/>
          <p:nvPr/>
        </p:nvSpPr>
        <p:spPr>
          <a:xfrm>
            <a:off x="4600125" y="332656"/>
            <a:ext cx="28494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da-DK" sz="2000" b="1" dirty="0"/>
              <a:t>Talentudvikling i Odense</a:t>
            </a:r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BEE35110-9C15-48EA-80B0-4FE956B557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1208" y="1703594"/>
            <a:ext cx="10515600" cy="1325563"/>
          </a:xfrm>
        </p:spPr>
        <p:txBody>
          <a:bodyPr/>
          <a:lstStyle/>
          <a:p>
            <a:r>
              <a:rPr lang="da-DK" dirty="0"/>
              <a:t> </a:t>
            </a:r>
          </a:p>
        </p:txBody>
      </p:sp>
      <p:pic>
        <p:nvPicPr>
          <p:cNvPr id="11" name="Billede 10" descr="Et billede, der indeholder tegning&#10;&#10;Automatisk genereret beskrivelse">
            <a:extLst>
              <a:ext uri="{FF2B5EF4-FFF2-40B4-BE49-F238E27FC236}">
                <a16:creationId xmlns:a16="http://schemas.microsoft.com/office/drawing/2014/main" id="{C80FB61E-855A-47A4-AC98-2BEB44975A8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3352" y="476672"/>
            <a:ext cx="1800394" cy="479137"/>
          </a:xfrm>
          <a:prstGeom prst="rect">
            <a:avLst/>
          </a:prstGeom>
        </p:spPr>
      </p:pic>
      <p:sp>
        <p:nvSpPr>
          <p:cNvPr id="12" name="Tekstfelt 11">
            <a:extLst>
              <a:ext uri="{FF2B5EF4-FFF2-40B4-BE49-F238E27FC236}">
                <a16:creationId xmlns:a16="http://schemas.microsoft.com/office/drawing/2014/main" id="{595E65A6-C1B8-4B39-A663-EF287373D4EE}"/>
              </a:ext>
            </a:extLst>
          </p:cNvPr>
          <p:cNvSpPr txBox="1"/>
          <p:nvPr/>
        </p:nvSpPr>
        <p:spPr>
          <a:xfrm>
            <a:off x="164393" y="971206"/>
            <a:ext cx="12362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b="1" dirty="0"/>
              <a:t>Elitekommune</a:t>
            </a:r>
          </a:p>
        </p:txBody>
      </p:sp>
    </p:spTree>
    <p:extLst>
      <p:ext uri="{BB962C8B-B14F-4D97-AF65-F5344CB8AC3E}">
        <p14:creationId xmlns:p14="http://schemas.microsoft.com/office/powerpoint/2010/main" val="35507070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lede 10">
            <a:extLst>
              <a:ext uri="{FF2B5EF4-FFF2-40B4-BE49-F238E27FC236}">
                <a16:creationId xmlns:a16="http://schemas.microsoft.com/office/drawing/2014/main" id="{03261C64-34AD-3152-7B1F-03C22CDC4C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7712" y="1209840"/>
            <a:ext cx="8669413" cy="5532139"/>
          </a:xfrm>
          <a:prstGeom prst="rect">
            <a:avLst/>
          </a:prstGeom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838200" y="374919"/>
            <a:ext cx="10515600" cy="1325563"/>
          </a:xfrm>
        </p:spPr>
        <p:txBody>
          <a:bodyPr/>
          <a:lstStyle/>
          <a:p>
            <a:r>
              <a:rPr lang="da-DK" dirty="0"/>
              <a:t> 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7040217" y="4033449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da-DK" dirty="0"/>
              <a:t> </a:t>
            </a:r>
          </a:p>
        </p:txBody>
      </p:sp>
      <p:pic>
        <p:nvPicPr>
          <p:cNvPr id="7" name="Billede 6" descr="Et billede, der indeholder tegning&#10;&#10;Automatisk genereret beskrivelse">
            <a:extLst>
              <a:ext uri="{FF2B5EF4-FFF2-40B4-BE49-F238E27FC236}">
                <a16:creationId xmlns:a16="http://schemas.microsoft.com/office/drawing/2014/main" id="{D1BAD303-BD43-40E8-800F-5A21594F96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352" y="476672"/>
            <a:ext cx="1800394" cy="479137"/>
          </a:xfrm>
          <a:prstGeom prst="rect">
            <a:avLst/>
          </a:prstGeom>
        </p:spPr>
      </p:pic>
      <p:sp>
        <p:nvSpPr>
          <p:cNvPr id="8" name="Tekstfelt 7">
            <a:extLst>
              <a:ext uri="{FF2B5EF4-FFF2-40B4-BE49-F238E27FC236}">
                <a16:creationId xmlns:a16="http://schemas.microsoft.com/office/drawing/2014/main" id="{4F0D551F-4D6B-447A-964B-8065B87C6089}"/>
              </a:ext>
            </a:extLst>
          </p:cNvPr>
          <p:cNvSpPr txBox="1"/>
          <p:nvPr/>
        </p:nvSpPr>
        <p:spPr>
          <a:xfrm>
            <a:off x="164393" y="971206"/>
            <a:ext cx="12362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b="1" dirty="0"/>
              <a:t>Elitekommune</a:t>
            </a:r>
          </a:p>
        </p:txBody>
      </p:sp>
      <p:pic>
        <p:nvPicPr>
          <p:cNvPr id="12" name="Billede 11">
            <a:extLst>
              <a:ext uri="{FF2B5EF4-FFF2-40B4-BE49-F238E27FC236}">
                <a16:creationId xmlns:a16="http://schemas.microsoft.com/office/drawing/2014/main" id="{AA5C5502-59CC-4E55-A026-6596BA6F09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79392" y="187540"/>
            <a:ext cx="3012608" cy="1114097"/>
          </a:xfrm>
          <a:prstGeom prst="rect">
            <a:avLst/>
          </a:prstGeom>
        </p:spPr>
      </p:pic>
      <p:sp>
        <p:nvSpPr>
          <p:cNvPr id="6" name="Tekstfelt 5">
            <a:extLst>
              <a:ext uri="{FF2B5EF4-FFF2-40B4-BE49-F238E27FC236}">
                <a16:creationId xmlns:a16="http://schemas.microsoft.com/office/drawing/2014/main" id="{A627B560-B7D9-436A-87AE-495A5BCEB4D6}"/>
              </a:ext>
            </a:extLst>
          </p:cNvPr>
          <p:cNvSpPr txBox="1"/>
          <p:nvPr/>
        </p:nvSpPr>
        <p:spPr>
          <a:xfrm>
            <a:off x="4811880" y="1368323"/>
            <a:ext cx="202010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100" b="1" i="1" dirty="0"/>
              <a:t>www.odensetalentudvikling.dk</a:t>
            </a:r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FEEF753A-0A39-816D-363D-AA300FDF4DC7}"/>
              </a:ext>
            </a:extLst>
          </p:cNvPr>
          <p:cNvSpPr txBox="1"/>
          <p:nvPr/>
        </p:nvSpPr>
        <p:spPr>
          <a:xfrm>
            <a:off x="4600125" y="332656"/>
            <a:ext cx="28494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da-DK" sz="2000" b="1" dirty="0"/>
              <a:t>Talentudvikling i Odense</a:t>
            </a:r>
          </a:p>
        </p:txBody>
      </p:sp>
    </p:spTree>
    <p:extLst>
      <p:ext uri="{BB962C8B-B14F-4D97-AF65-F5344CB8AC3E}">
        <p14:creationId xmlns:p14="http://schemas.microsoft.com/office/powerpoint/2010/main" val="19202608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0B6825-7B68-D2D5-7985-E9FAE44D3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380" y="15557"/>
            <a:ext cx="10515600" cy="1325563"/>
          </a:xfrm>
        </p:spPr>
        <p:txBody>
          <a:bodyPr/>
          <a:lstStyle/>
          <a:p>
            <a:r>
              <a:rPr lang="da-DK" b="1" dirty="0">
                <a:latin typeface="+mn-lt"/>
              </a:rPr>
              <a:t>Aftenens program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94535D2-1225-26B7-C3B2-9203BE2D12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86467"/>
            <a:ext cx="10515600" cy="5555976"/>
          </a:xfrm>
        </p:spPr>
        <p:txBody>
          <a:bodyPr>
            <a:normAutofit lnSpcReduction="10000"/>
          </a:bodyPr>
          <a:lstStyle/>
          <a:p>
            <a:r>
              <a:rPr lang="da-DK" b="1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Velkommen og spisning</a:t>
            </a:r>
          </a:p>
          <a:p>
            <a:pPr marL="0" indent="0">
              <a:buNone/>
            </a:pPr>
            <a:endParaRPr lang="da-DK" sz="1800" b="1" dirty="0">
              <a:solidFill>
                <a:srgbClr val="FFC000"/>
              </a:solidFill>
              <a:effectLst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r>
              <a:rPr lang="da-DK" b="1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Odense Talentudvikling Netværket / Værktøjskassen</a:t>
            </a:r>
          </a:p>
          <a:p>
            <a:endParaRPr lang="da-DK" b="1" dirty="0"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r>
              <a:rPr lang="da-DK" b="1" dirty="0">
                <a:ea typeface="Times New Roman" panose="02020603050405020304" pitchFamily="18" charset="0"/>
                <a:cs typeface="Calibri" panose="020F0502020204030204" pitchFamily="34" charset="0"/>
              </a:rPr>
              <a:t>Opsamling på workshops fra forår 2023</a:t>
            </a:r>
          </a:p>
          <a:p>
            <a:pPr marL="0" indent="0">
              <a:buNone/>
            </a:pPr>
            <a:r>
              <a:rPr lang="da-DK" b="1" dirty="0">
                <a:ea typeface="Times New Roman" panose="02020603050405020304" pitchFamily="18" charset="0"/>
                <a:cs typeface="Calibri" panose="020F0502020204030204" pitchFamily="34" charset="0"/>
              </a:rPr>
              <a:t>   - udlevering af færdigt materiale (plakater + A6-’nøgler’)</a:t>
            </a:r>
          </a:p>
          <a:p>
            <a:pPr marL="0" indent="0">
              <a:buNone/>
            </a:pPr>
            <a:r>
              <a:rPr lang="da-DK" b="1" dirty="0">
                <a:ea typeface="Times New Roman" panose="02020603050405020304" pitchFamily="18" charset="0"/>
                <a:cs typeface="Calibri" panose="020F0502020204030204" pitchFamily="34" charset="0"/>
              </a:rPr>
              <a:t>   - historier fra virkeligheden (OHA, OA)</a:t>
            </a:r>
          </a:p>
          <a:p>
            <a:pPr marL="0" indent="0">
              <a:buNone/>
            </a:pPr>
            <a:endParaRPr lang="da-DK" sz="1800" b="1" dirty="0">
              <a:solidFill>
                <a:srgbClr val="FFC000"/>
              </a:solidFill>
              <a:effectLst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r>
              <a:rPr lang="da-DK" b="1" dirty="0">
                <a:ea typeface="Times New Roman" panose="02020603050405020304" pitchFamily="18" charset="0"/>
                <a:cs typeface="Calibri" panose="020F0502020204030204" pitchFamily="34" charset="0"/>
              </a:rPr>
              <a:t>‘Alt du bør vide om Talentudvikling – part 2’</a:t>
            </a:r>
          </a:p>
          <a:p>
            <a:pPr marL="0" indent="0">
              <a:buNone/>
            </a:pPr>
            <a:r>
              <a:rPr lang="da-DK" b="1" dirty="0">
                <a:ea typeface="Times New Roman" panose="02020603050405020304" pitchFamily="18" charset="0"/>
                <a:cs typeface="Calibri" panose="020F0502020204030204" pitchFamily="34" charset="0"/>
              </a:rPr>
              <a:t>  v/Louise Kamuk Storm, SDU</a:t>
            </a:r>
          </a:p>
          <a:p>
            <a:pPr marL="0" indent="0">
              <a:buNone/>
            </a:pPr>
            <a:endParaRPr lang="da-DK" sz="1800" b="1" dirty="0">
              <a:effectLst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r>
              <a:rPr lang="da-DK" b="1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Afslutning – næste arrangement i OTU</a:t>
            </a:r>
          </a:p>
          <a:p>
            <a:pPr marL="0" indent="0">
              <a:buNone/>
            </a:pPr>
            <a:endParaRPr lang="da-DK" sz="3600" dirty="0"/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93DC4C68-648F-27C2-845F-6772574C5A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6021" y="226757"/>
            <a:ext cx="3127815" cy="1114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6301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0B6825-7B68-D2D5-7985-E9FAE44D3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380" y="15557"/>
            <a:ext cx="10515600" cy="1325563"/>
          </a:xfrm>
        </p:spPr>
        <p:txBody>
          <a:bodyPr/>
          <a:lstStyle/>
          <a:p>
            <a:r>
              <a:rPr lang="da-DK" b="1" dirty="0">
                <a:latin typeface="+mn-lt"/>
              </a:rPr>
              <a:t>Netværket / Værktøjskassen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94535D2-1225-26B7-C3B2-9203BE2D12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86467"/>
            <a:ext cx="10515600" cy="5555976"/>
          </a:xfrm>
        </p:spPr>
        <p:txBody>
          <a:bodyPr>
            <a:normAutofit/>
          </a:bodyPr>
          <a:lstStyle/>
          <a:p>
            <a:r>
              <a:rPr lang="da-DK" sz="3200" b="1" dirty="0">
                <a:ea typeface="Times New Roman" panose="02020603050405020304" pitchFamily="18" charset="0"/>
                <a:cs typeface="Calibri" panose="020F0502020204030204" pitchFamily="34" charset="0"/>
              </a:rPr>
              <a:t>SIKO Kursuspuljen</a:t>
            </a:r>
          </a:p>
          <a:p>
            <a:pPr marL="0" indent="0">
              <a:buNone/>
            </a:pPr>
            <a:endParaRPr lang="da-DK" sz="3200" b="1" dirty="0"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r>
              <a:rPr lang="da-DK" sz="3200" b="1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OTU Ungdomsuddannelser </a:t>
            </a:r>
            <a:r>
              <a:rPr lang="da-DK" sz="3200" b="1" dirty="0" err="1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Info-møde</a:t>
            </a:r>
            <a:r>
              <a:rPr lang="da-DK" sz="3200" b="1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 12. januar 2024</a:t>
            </a:r>
          </a:p>
          <a:p>
            <a:pPr marL="0" indent="0">
              <a:buNone/>
            </a:pPr>
            <a:endParaRPr lang="da-DK" sz="3200" b="1" dirty="0"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r>
              <a:rPr lang="da-DK" sz="3200" b="1" dirty="0">
                <a:ea typeface="Times New Roman" panose="02020603050405020304" pitchFamily="18" charset="0"/>
                <a:cs typeface="Calibri" panose="020F0502020204030204" pitchFamily="34" charset="0"/>
              </a:rPr>
              <a:t>Åbent Hus Ungdomsuddannelser</a:t>
            </a:r>
          </a:p>
          <a:p>
            <a:pPr marL="0" indent="0">
              <a:buNone/>
            </a:pPr>
            <a:endParaRPr lang="da-DK" sz="3200" b="1" dirty="0"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da-DK" sz="3600" dirty="0"/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93DC4C68-648F-27C2-845F-6772574C5A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6021" y="226757"/>
            <a:ext cx="3127815" cy="1114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5909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lede 8">
            <a:extLst>
              <a:ext uri="{FF2B5EF4-FFF2-40B4-BE49-F238E27FC236}">
                <a16:creationId xmlns:a16="http://schemas.microsoft.com/office/drawing/2014/main" id="{93DC4C68-648F-27C2-845F-6772574C5A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6021" y="226757"/>
            <a:ext cx="3127815" cy="1114363"/>
          </a:xfrm>
          <a:prstGeom prst="rect">
            <a:avLst/>
          </a:prstGeom>
        </p:spPr>
      </p:pic>
      <p:sp>
        <p:nvSpPr>
          <p:cNvPr id="5" name="Titel 4">
            <a:extLst>
              <a:ext uri="{FF2B5EF4-FFF2-40B4-BE49-F238E27FC236}">
                <a16:creationId xmlns:a16="http://schemas.microsoft.com/office/drawing/2014/main" id="{B09DEB1A-537F-C4CA-6F52-D09215B69F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 dirty="0"/>
          </a:p>
        </p:txBody>
      </p:sp>
      <p:pic>
        <p:nvPicPr>
          <p:cNvPr id="6" name="Pladsholder til indhold 5">
            <a:extLst>
              <a:ext uri="{FF2B5EF4-FFF2-40B4-BE49-F238E27FC236}">
                <a16:creationId xmlns:a16="http://schemas.microsoft.com/office/drawing/2014/main" id="{A34FCA69-38E1-23C8-8E84-5D1D44476D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83313" y="1479488"/>
            <a:ext cx="11825373" cy="5284381"/>
          </a:xfrm>
        </p:spPr>
      </p:pic>
    </p:spTree>
    <p:extLst>
      <p:ext uri="{BB962C8B-B14F-4D97-AF65-F5344CB8AC3E}">
        <p14:creationId xmlns:p14="http://schemas.microsoft.com/office/powerpoint/2010/main" val="20079480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lede 8">
            <a:extLst>
              <a:ext uri="{FF2B5EF4-FFF2-40B4-BE49-F238E27FC236}">
                <a16:creationId xmlns:a16="http://schemas.microsoft.com/office/drawing/2014/main" id="{93DC4C68-648F-27C2-845F-6772574C5A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6021" y="226757"/>
            <a:ext cx="3127815" cy="1114363"/>
          </a:xfrm>
          <a:prstGeom prst="rect">
            <a:avLst/>
          </a:prstGeom>
        </p:spPr>
      </p:pic>
      <p:sp>
        <p:nvSpPr>
          <p:cNvPr id="5" name="Titel 4">
            <a:extLst>
              <a:ext uri="{FF2B5EF4-FFF2-40B4-BE49-F238E27FC236}">
                <a16:creationId xmlns:a16="http://schemas.microsoft.com/office/drawing/2014/main" id="{B09DEB1A-537F-C4CA-6F52-D09215B69F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7" name="Pladsholder til indhold 6">
            <a:extLst>
              <a:ext uri="{FF2B5EF4-FFF2-40B4-BE49-F238E27FC236}">
                <a16:creationId xmlns:a16="http://schemas.microsoft.com/office/drawing/2014/main" id="{F1B7A880-5222-1AD2-DB51-EFD84C6D94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da-DK" dirty="0"/>
          </a:p>
        </p:txBody>
      </p:sp>
      <p:pic>
        <p:nvPicPr>
          <p:cNvPr id="10" name="Billede 9">
            <a:extLst>
              <a:ext uri="{FF2B5EF4-FFF2-40B4-BE49-F238E27FC236}">
                <a16:creationId xmlns:a16="http://schemas.microsoft.com/office/drawing/2014/main" id="{3C74F6BD-B5C9-3AA6-32C5-C49FF7DC01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849" y="1241393"/>
            <a:ext cx="11353801" cy="5115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2217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2214</TotalTime>
  <Words>262</Words>
  <Application>Microsoft Office PowerPoint</Application>
  <PresentationFormat>Widescreen</PresentationFormat>
  <Paragraphs>91</Paragraphs>
  <Slides>7</Slides>
  <Notes>2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5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Symbol</vt:lpstr>
      <vt:lpstr>Times New Roman</vt:lpstr>
      <vt:lpstr>Office-tema</vt:lpstr>
      <vt:lpstr>PowerPoint-præsentation</vt:lpstr>
      <vt:lpstr> </vt:lpstr>
      <vt:lpstr> </vt:lpstr>
      <vt:lpstr>Aftenens program</vt:lpstr>
      <vt:lpstr>Netværket / Værktøjskassen</vt:lpstr>
      <vt:lpstr>PowerPoint-præsentation</vt:lpstr>
      <vt:lpstr>PowerPoint-præsentation</vt:lpstr>
    </vt:vector>
  </TitlesOfParts>
  <Company>IT-Center Fyn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Inger Marie Schmidt</dc:creator>
  <cp:lastModifiedBy>Michael Johansen</cp:lastModifiedBy>
  <cp:revision>7</cp:revision>
  <dcterms:created xsi:type="dcterms:W3CDTF">2022-09-22T12:43:39Z</dcterms:created>
  <dcterms:modified xsi:type="dcterms:W3CDTF">2023-12-05T16:16:49Z</dcterms:modified>
</cp:coreProperties>
</file>