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82" r:id="rId2"/>
    <p:sldId id="307" r:id="rId3"/>
    <p:sldId id="257" r:id="rId4"/>
    <p:sldId id="343" r:id="rId5"/>
    <p:sldId id="360" r:id="rId6"/>
    <p:sldId id="367" r:id="rId7"/>
    <p:sldId id="359" r:id="rId8"/>
    <p:sldId id="361" r:id="rId9"/>
    <p:sldId id="363" r:id="rId10"/>
    <p:sldId id="364" r:id="rId11"/>
    <p:sldId id="365" r:id="rId12"/>
    <p:sldId id="362" r:id="rId13"/>
    <p:sldId id="351" r:id="rId14"/>
    <p:sldId id="366" r:id="rId15"/>
    <p:sldId id="355" r:id="rId16"/>
    <p:sldId id="352" r:id="rId17"/>
    <p:sldId id="265" r:id="rId18"/>
    <p:sldId id="267" r:id="rId19"/>
    <p:sldId id="296" r:id="rId20"/>
    <p:sldId id="325" r:id="rId21"/>
    <p:sldId id="369" r:id="rId22"/>
    <p:sldId id="330" r:id="rId23"/>
    <p:sldId id="286" r:id="rId24"/>
    <p:sldId id="295" r:id="rId25"/>
    <p:sldId id="294" r:id="rId26"/>
    <p:sldId id="357" r:id="rId27"/>
    <p:sldId id="284" r:id="rId28"/>
    <p:sldId id="347" r:id="rId29"/>
    <p:sldId id="349" r:id="rId30"/>
    <p:sldId id="315" r:id="rId31"/>
    <p:sldId id="340" r:id="rId32"/>
    <p:sldId id="323" r:id="rId33"/>
    <p:sldId id="31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A15DBA-CCB3-0440-9B5B-1BA7F64E7B49}" v="14" dt="2022-07-14T11:10:20.6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90"/>
    <p:restoredTop sz="94737"/>
  </p:normalViewPr>
  <p:slideViewPr>
    <p:cSldViewPr snapToGrid="0" snapToObjects="1">
      <p:cViewPr varScale="1">
        <p:scale>
          <a:sx n="114" d="100"/>
          <a:sy n="114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10/16/22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10/16/22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10/16/22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10/16/22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10/16/22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10/16/22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10/16/22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10/16/22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10/16/22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10/16/22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10/16/22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10/16/22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ogle.com/url?sa=i&amp;url=https%3A%2F%2Fwww.dr.dk%2Fsporten%2Fseneste-sport%2Fodense-haandbold-koerer-ringkoebing-over&amp;psig=AOvVaw3n6hqgiuRrkkYGlzfCdMX_&amp;ust=1664183470251000&amp;source=images&amp;cd=vfe&amp;ved=0CAkQjRxqFwoTCNCT7tzMr_oCFQAAAAAdAAAAABAJ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978EEE5-2F81-EC57-5F4E-D706078D6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87" r="17035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288362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EA3A5-1F50-752D-2A99-65AED714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”Holdet bag dig”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7D92269-7A41-FB99-787F-3BCEFCDC8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Familie</a:t>
            </a:r>
          </a:p>
          <a:p>
            <a:r>
              <a:rPr lang="da-DK" dirty="0"/>
              <a:t>Venner</a:t>
            </a:r>
          </a:p>
          <a:p>
            <a:r>
              <a:rPr lang="da-DK" dirty="0"/>
              <a:t>Agenter / Coaches</a:t>
            </a:r>
          </a:p>
        </p:txBody>
      </p:sp>
    </p:spTree>
    <p:extLst>
      <p:ext uri="{BB962C8B-B14F-4D97-AF65-F5344CB8AC3E}">
        <p14:creationId xmlns:p14="http://schemas.microsoft.com/office/powerpoint/2010/main" val="2301740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849ED-5667-088D-496A-4FEFB630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kan gøre dig i tvivl?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3D4BBF-DC69-24B4-41C7-990190620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Stresset hverdag / manglende planlægning (skole, uddannelse, fritidsjob osv.)</a:t>
            </a:r>
          </a:p>
          <a:p>
            <a:r>
              <a:rPr lang="da-DK" dirty="0"/>
              <a:t>For mange aktiviteter</a:t>
            </a:r>
          </a:p>
          <a:p>
            <a:r>
              <a:rPr lang="da-DK" dirty="0"/>
              <a:t>For meget SoMe</a:t>
            </a:r>
          </a:p>
          <a:p>
            <a:r>
              <a:rPr lang="da-DK" dirty="0"/>
              <a:t>Medierne</a:t>
            </a:r>
          </a:p>
        </p:txBody>
      </p:sp>
    </p:spTree>
    <p:extLst>
      <p:ext uri="{BB962C8B-B14F-4D97-AF65-F5344CB8AC3E}">
        <p14:creationId xmlns:p14="http://schemas.microsoft.com/office/powerpoint/2010/main" val="3580782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41CC5-05D3-012B-84B4-7CD0336C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HUSK: AT Det skal være sjovt!!!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1C3D598-21F2-F6D8-B96D-65802010A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F7653A1-CFD5-BE63-048B-839702C53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>
                <a:hlinkClick r:id="rId2"/>
              </a:rPr>
              <a:t>719 × 405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7785466-63E6-1C4C-A556-2E8D5D5AF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00" y="1127760"/>
            <a:ext cx="68453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7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BB9EF-CD01-FBFB-99F8-A25CE71A6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Udviklingsmiljø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9C7B3E-CB94-0964-36A4-101285266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Hvad er et udviklingsmiljø?</a:t>
            </a:r>
          </a:p>
          <a:p>
            <a:r>
              <a:rPr lang="da-DK" dirty="0"/>
              <a:t>Hvilken udvikling er optimal?</a:t>
            </a:r>
          </a:p>
          <a:p>
            <a:r>
              <a:rPr lang="da-DK" dirty="0"/>
              <a:t>Professionel og studerende - Transitionsfasen</a:t>
            </a:r>
          </a:p>
          <a:p>
            <a:r>
              <a:rPr lang="da-DK" dirty="0"/>
              <a:t>Hvordan træner man opad/nedad?</a:t>
            </a:r>
          </a:p>
          <a:p>
            <a:r>
              <a:rPr lang="da-DK" dirty="0"/>
              <a:t>Det lange seje træk. </a:t>
            </a:r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1001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29474-D0B4-AF61-FC22-DB52CB67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BBB0659-B7D6-6DD8-BC26-69301F960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A9D9331-31E2-6707-49AB-A4301EDA6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018" y="701378"/>
            <a:ext cx="7959110" cy="540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30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B89CF64-04CB-83D8-38C0-69219A2A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</p:spPr>
        <p:txBody>
          <a:bodyPr/>
          <a:lstStyle/>
          <a:p>
            <a:r>
              <a:rPr lang="en-US" dirty="0" err="1"/>
              <a:t>Trivsel</a:t>
            </a:r>
            <a:r>
              <a:rPr lang="en-US" dirty="0"/>
              <a:t> med </a:t>
            </a:r>
            <a:r>
              <a:rPr lang="en-US" dirty="0" err="1"/>
              <a:t>resultatet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fokus</a:t>
            </a:r>
            <a:endParaRPr lang="en-US" dirty="0"/>
          </a:p>
        </p:txBody>
      </p:sp>
      <p:pic>
        <p:nvPicPr>
          <p:cNvPr id="5" name="Billede 4" descr="Et billede, der indeholder person, sport, bane, atletik&#10;&#10;Automatisk genereret beskrivelse">
            <a:extLst>
              <a:ext uri="{FF2B5EF4-FFF2-40B4-BE49-F238E27FC236}">
                <a16:creationId xmlns:a16="http://schemas.microsoft.com/office/drawing/2014/main" id="{0D716589-EBE4-636C-713E-81BC6CCF9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03" r="23803" b="-1"/>
          <a:stretch/>
        </p:blipFill>
        <p:spPr>
          <a:xfrm>
            <a:off x="6095999" y="10"/>
            <a:ext cx="6102097" cy="6857990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53BB37C-E8A7-9622-A19E-D95E54A30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skabes</a:t>
            </a:r>
            <a:r>
              <a:rPr lang="en-US" dirty="0"/>
              <a:t> </a:t>
            </a:r>
            <a:r>
              <a:rPr lang="en-US" dirty="0" err="1"/>
              <a:t>trivsel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gruppe</a:t>
            </a:r>
            <a:r>
              <a:rPr lang="en-US" dirty="0"/>
              <a:t>?</a:t>
            </a:r>
          </a:p>
          <a:p>
            <a:pPr algn="l"/>
            <a:r>
              <a:rPr lang="en-US" dirty="0" err="1"/>
              <a:t>Ordentlighed</a:t>
            </a:r>
            <a:endParaRPr lang="en-US" dirty="0"/>
          </a:p>
          <a:p>
            <a:pPr algn="l"/>
            <a:r>
              <a:rPr lang="en-US" dirty="0" err="1"/>
              <a:t>Kommunikation</a:t>
            </a:r>
            <a:endParaRPr lang="en-US" dirty="0"/>
          </a:p>
          <a:p>
            <a:pPr algn="l"/>
            <a:r>
              <a:rPr lang="en-US" dirty="0" err="1"/>
              <a:t>Rollefordeling</a:t>
            </a: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94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90F00-E0CF-EA21-AC3A-9638E0BE1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Resultat orienteret ledelse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159C948-0DE6-00F9-924C-0B485F95D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Skabelse af et hold - Trivsel</a:t>
            </a:r>
          </a:p>
          <a:p>
            <a:r>
              <a:rPr lang="da-DK" dirty="0"/>
              <a:t>Hierarki</a:t>
            </a:r>
          </a:p>
          <a:p>
            <a:r>
              <a:rPr lang="da-DK" dirty="0"/>
              <a:t>Opbygning af kultur</a:t>
            </a:r>
          </a:p>
          <a:p>
            <a:pPr lvl="1"/>
            <a:r>
              <a:rPr lang="da-DK" dirty="0"/>
              <a:t>Hvem er vi som gruppe?</a:t>
            </a:r>
          </a:p>
          <a:p>
            <a:pPr lvl="1"/>
            <a:r>
              <a:rPr lang="da-DK" dirty="0"/>
              <a:t>Hvad vil vi være kendt for?</a:t>
            </a:r>
          </a:p>
          <a:p>
            <a:r>
              <a:rPr lang="da-DK" dirty="0"/>
              <a:t>Værdiskabelse</a:t>
            </a:r>
          </a:p>
          <a:p>
            <a:r>
              <a:rPr lang="da-DK" dirty="0"/>
              <a:t>Forventningsramme </a:t>
            </a:r>
          </a:p>
          <a:p>
            <a:r>
              <a:rPr lang="da-DK" dirty="0"/>
              <a:t>Målsætning</a:t>
            </a:r>
          </a:p>
        </p:txBody>
      </p:sp>
    </p:spTree>
    <p:extLst>
      <p:ext uri="{BB962C8B-B14F-4D97-AF65-F5344CB8AC3E}">
        <p14:creationId xmlns:p14="http://schemas.microsoft.com/office/powerpoint/2010/main" val="1951525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AA4218-0EDC-014D-BC3B-755236E26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Odense håndbold liga kvinder</a:t>
            </a:r>
            <a:br>
              <a:rPr lang="da-DK" dirty="0"/>
            </a:br>
            <a:r>
              <a:rPr lang="da-DK" dirty="0"/>
              <a:t>regler og værdier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F08928-5550-874E-8E17-72BF00D5B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a-DK" dirty="0"/>
          </a:p>
          <a:p>
            <a:r>
              <a:rPr lang="da-DK" b="1" dirty="0"/>
              <a:t>Ordentlighed og positiv samtale disciplin</a:t>
            </a:r>
          </a:p>
          <a:p>
            <a:pPr lvl="1"/>
            <a:r>
              <a:rPr lang="da-DK" dirty="0"/>
              <a:t>Vi hilser på hinanden HVER dag, med tydelighed!</a:t>
            </a:r>
          </a:p>
          <a:p>
            <a:pPr lvl="1"/>
            <a:r>
              <a:rPr lang="da-DK" dirty="0"/>
              <a:t>Vi ”lukker ned” sammen efter HVER træning/kamp</a:t>
            </a:r>
          </a:p>
          <a:p>
            <a:r>
              <a:rPr lang="da-DK" dirty="0"/>
              <a:t>Man møder ind til træning og kamp velforberedt </a:t>
            </a:r>
          </a:p>
          <a:p>
            <a:pPr lvl="1"/>
            <a:r>
              <a:rPr lang="da-DK" dirty="0"/>
              <a:t>Ansvarlig på restitution, søvn, mad, behandling hos </a:t>
            </a:r>
            <a:r>
              <a:rPr lang="da-DK" dirty="0" err="1"/>
              <a:t>fysio</a:t>
            </a:r>
            <a:r>
              <a:rPr lang="da-DK" dirty="0"/>
              <a:t> (Tydelig kommunikation)</a:t>
            </a:r>
          </a:p>
          <a:p>
            <a:r>
              <a:rPr lang="da-DK" dirty="0"/>
              <a:t>Vi har og skal have stor tillid til hinanden (Frihed under ansvar)</a:t>
            </a:r>
          </a:p>
          <a:p>
            <a:pPr lvl="1"/>
            <a:r>
              <a:rPr lang="da-DK" dirty="0">
                <a:solidFill>
                  <a:srgbClr val="FF0000"/>
                </a:solidFill>
              </a:rPr>
              <a:t>Vi SKAL kunne stole på hinanden!!</a:t>
            </a:r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45825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8C553-0FAF-0545-8B57-9D272302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Værdi og kultur skabelse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7764BE4-CE6E-EA4A-8B95-6D9257E97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912364"/>
            <a:ext cx="7729728" cy="3101983"/>
          </a:xfrm>
        </p:spPr>
        <p:txBody>
          <a:bodyPr>
            <a:normAutofit fontScale="85000" lnSpcReduction="20000"/>
          </a:bodyPr>
          <a:lstStyle/>
          <a:p>
            <a:r>
              <a:rPr lang="da-DK" dirty="0"/>
              <a:t>Det skal være sjovt at spille i Odense.</a:t>
            </a:r>
          </a:p>
          <a:p>
            <a:pPr lvl="1"/>
            <a:r>
              <a:rPr lang="da-DK" dirty="0"/>
              <a:t>Vi spiser sammen én gang om ugen efter træning</a:t>
            </a:r>
          </a:p>
          <a:p>
            <a:pPr lvl="1"/>
            <a:r>
              <a:rPr lang="da-DK" dirty="0"/>
              <a:t>Vi SKAL holde holdfester</a:t>
            </a:r>
          </a:p>
          <a:p>
            <a:r>
              <a:rPr lang="da-DK" dirty="0"/>
              <a:t>Fokus på at skabe en kultur, hvor der er plads til alle personligheder</a:t>
            </a:r>
          </a:p>
          <a:p>
            <a:pPr lvl="1"/>
            <a:r>
              <a:rPr lang="da-DK" dirty="0"/>
              <a:t>Skabe vinderkultur igennem humor og loyalitet.</a:t>
            </a:r>
          </a:p>
          <a:p>
            <a:pPr lvl="1"/>
            <a:r>
              <a:rPr lang="da-DK" dirty="0"/>
              <a:t>Stille store krav til sig selv og hinanden,  i en ordentlig tone.</a:t>
            </a:r>
          </a:p>
          <a:p>
            <a:pPr lvl="2"/>
            <a:r>
              <a:rPr lang="da-DK" dirty="0"/>
              <a:t>Løsningsorienteret. </a:t>
            </a:r>
          </a:p>
          <a:p>
            <a:pPr marL="457200" lvl="2" indent="0">
              <a:buNone/>
            </a:pPr>
            <a:r>
              <a:rPr lang="da-DK" dirty="0"/>
              <a:t>Bakke op om, og sige JA til hinanden. I gode/svære tider.</a:t>
            </a:r>
          </a:p>
          <a:p>
            <a:pPr lvl="2"/>
            <a:r>
              <a:rPr lang="da-DK" dirty="0"/>
              <a:t>Sende de ”rigtige signaler” til hinanden… især når det er svært.</a:t>
            </a:r>
          </a:p>
          <a:p>
            <a:pPr lvl="2"/>
            <a:r>
              <a:rPr lang="da-DK" dirty="0"/>
              <a:t>Vi går IKKE fra hinanden i frustration og uvenskab.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77907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46364E-BBCF-6E05-B5A0-C169CA5D9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</p:spPr>
        <p:txBody>
          <a:bodyPr/>
          <a:lstStyle/>
          <a:p>
            <a:r>
              <a:rPr lang="en-US" dirty="0" err="1"/>
              <a:t>Kommunikation</a:t>
            </a:r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869C37F-40AA-345C-3546-CFFF02BBF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8" r="37358"/>
          <a:stretch/>
        </p:blipFill>
        <p:spPr>
          <a:xfrm>
            <a:off x="6736080" y="804672"/>
            <a:ext cx="4815840" cy="5248656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DCF8FC-2873-05DB-2F79-3E89FAA34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>
            <a:normAutofit lnSpcReduction="10000"/>
          </a:bodyPr>
          <a:lstStyle/>
          <a:p>
            <a:r>
              <a:rPr lang="da-DK" dirty="0"/>
              <a:t>Vi kommunikere og handler på alle udfordringer ”her &amp; nu”</a:t>
            </a:r>
          </a:p>
          <a:p>
            <a:r>
              <a:rPr lang="da-DK" dirty="0"/>
              <a:t>Kommunikerer effektivt, positivt og ligeværdig</a:t>
            </a:r>
          </a:p>
          <a:p>
            <a:r>
              <a:rPr lang="da-DK" dirty="0"/>
              <a:t>Ledergruppen,  Anfører gruppen, Spillerne</a:t>
            </a:r>
          </a:p>
          <a:p>
            <a:r>
              <a:rPr lang="da-DK" dirty="0"/>
              <a:t>Uenighed skal OGSÅ ses som en styrke</a:t>
            </a:r>
          </a:p>
          <a:p>
            <a:r>
              <a:rPr lang="da-DK" dirty="0"/>
              <a:t>Cheftræneren / trænerne skal kun vide det nødvendige.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198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FBB888-2CA7-5BCB-76D1-B674F6C8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</p:spPr>
        <p:txBody>
          <a:bodyPr anchor="ctr">
            <a:normAutofit/>
          </a:bodyPr>
          <a:lstStyle/>
          <a:p>
            <a:r>
              <a:rPr lang="da-DK" dirty="0"/>
              <a:t>Odense talent udvikling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C60796-BACF-BFA1-DEBD-0AF2AA813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dirty="0"/>
              <a:t>Mandag d. 26. September 2022</a:t>
            </a:r>
          </a:p>
          <a:p>
            <a:pPr marL="0" indent="0">
              <a:buNone/>
            </a:pPr>
            <a:r>
              <a:rPr lang="da-DK" dirty="0"/>
              <a:t>Nature Energy Park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23B75209-EE89-53D0-E856-09E4F9C71B81}"/>
              </a:ext>
            </a:extLst>
          </p:cNvPr>
          <p:cNvSpPr txBox="1"/>
          <p:nvPr/>
        </p:nvSpPr>
        <p:spPr>
          <a:xfrm>
            <a:off x="3048000" y="32476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dirty="0"/>
              <a:t>Forsigtighed og overblik</a:t>
            </a:r>
          </a:p>
        </p:txBody>
      </p:sp>
    </p:spTree>
    <p:extLst>
      <p:ext uri="{BB962C8B-B14F-4D97-AF65-F5344CB8AC3E}">
        <p14:creationId xmlns:p14="http://schemas.microsoft.com/office/powerpoint/2010/main" val="4077872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0C618-0039-9643-A7FF-1B73B9DA2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Forventninger til træning og kamp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1ECF011-3631-B243-B386-A68DAD771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dirty="0"/>
              <a:t>- Komme på arbejde med et smil på læben (Professionel og forberedt)</a:t>
            </a:r>
          </a:p>
          <a:p>
            <a:pPr marL="0" indent="0">
              <a:buNone/>
            </a:pPr>
            <a:r>
              <a:rPr lang="da-DK" dirty="0"/>
              <a:t>- Vise overskud og energi (Styr på din fritid, behandling, mad/drikke og restitution)</a:t>
            </a:r>
          </a:p>
          <a:p>
            <a:pPr marL="0" indent="0">
              <a:buNone/>
            </a:pPr>
            <a:r>
              <a:rPr lang="da-DK" dirty="0"/>
              <a:t>- Træne hårdt (doseret)</a:t>
            </a:r>
          </a:p>
          <a:p>
            <a:pPr marL="0" indent="0">
              <a:buNone/>
            </a:pPr>
            <a:r>
              <a:rPr lang="da-DK" dirty="0"/>
              <a:t>- Disciplin og humor (Vær fokuseret)</a:t>
            </a:r>
          </a:p>
          <a:p>
            <a:pPr marL="0" indent="0">
              <a:buNone/>
            </a:pPr>
            <a:r>
              <a:rPr lang="da-DK" dirty="0"/>
              <a:t>- Stille krav (Til hinanden og sig selv)</a:t>
            </a:r>
          </a:p>
          <a:p>
            <a:pPr marL="0" indent="0">
              <a:buNone/>
            </a:pPr>
            <a:r>
              <a:rPr lang="da-DK" dirty="0"/>
              <a:t>- Turde fejle (At lave fejl er super vigtigt – udvikling/udfordre sig selv)</a:t>
            </a:r>
          </a:p>
          <a:p>
            <a:pPr marL="0" indent="0">
              <a:buNone/>
            </a:pPr>
            <a:r>
              <a:rPr lang="da-DK" dirty="0"/>
              <a:t>- Hjælpe og støtte hinanden.  (Gode og svære perioder)</a:t>
            </a:r>
          </a:p>
          <a:p>
            <a:pPr marL="0" indent="0">
              <a:buNone/>
            </a:pPr>
            <a:r>
              <a:rPr lang="da-DK" dirty="0"/>
              <a:t>- Mentalt klar til at forstå konkurrencen på holdet og evt. tilgive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44302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BA91C8-66F4-3CAA-39CF-560A2B732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Trænerens arbejde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26867BE-83E7-1EE7-840D-DF7FBC6A4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Være velforberedt</a:t>
            </a:r>
          </a:p>
          <a:p>
            <a:r>
              <a:rPr lang="da-DK" dirty="0"/>
              <a:t>Lave meningsfyldte træningspas</a:t>
            </a:r>
          </a:p>
          <a:p>
            <a:pPr lvl="1"/>
            <a:r>
              <a:rPr lang="da-DK" dirty="0"/>
              <a:t>Kompetencegivende og udviklende for den individuelle</a:t>
            </a:r>
          </a:p>
          <a:p>
            <a:r>
              <a:rPr lang="da-DK" dirty="0"/>
              <a:t>Skabe motivation og glæde</a:t>
            </a:r>
          </a:p>
          <a:p>
            <a:pPr lvl="1"/>
            <a:r>
              <a:rPr lang="da-DK" dirty="0"/>
              <a:t>Drivkraften i en forandringsproces</a:t>
            </a:r>
          </a:p>
        </p:txBody>
      </p:sp>
    </p:spTree>
    <p:extLst>
      <p:ext uri="{BB962C8B-B14F-4D97-AF65-F5344CB8AC3E}">
        <p14:creationId xmlns:p14="http://schemas.microsoft.com/office/powerpoint/2010/main" val="1930155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09AEC-E234-564B-B8BB-24EE66D42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Samvær og Team Building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F7FB3E-02D5-6A4D-AE5E-65DC90295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Betydning af fællesskabet / Forståelse af sammenhængskræften</a:t>
            </a:r>
          </a:p>
          <a:p>
            <a:pPr marL="0" indent="0">
              <a:buNone/>
            </a:pPr>
            <a:r>
              <a:rPr lang="da-DK" dirty="0"/>
              <a:t>Oplevelsesdage </a:t>
            </a:r>
            <a:r>
              <a:rPr lang="da-DK"/>
              <a:t>/ Team dage </a:t>
            </a:r>
            <a:r>
              <a:rPr lang="da-DK" dirty="0"/>
              <a:t>med forskellige hensigter</a:t>
            </a:r>
          </a:p>
          <a:p>
            <a:pPr marL="0" indent="0">
              <a:buNone/>
            </a:pPr>
            <a:r>
              <a:rPr lang="da-DK" dirty="0"/>
              <a:t>Investerer tid i hinanden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33547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C60A31A-4369-21E2-E0C5-1B1F86E31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</p:spPr>
        <p:txBody>
          <a:bodyPr/>
          <a:lstStyle/>
          <a:p>
            <a:r>
              <a:rPr lang="en-US" dirty="0" err="1"/>
              <a:t>Forskellige</a:t>
            </a:r>
            <a:r>
              <a:rPr lang="en-US" dirty="0"/>
              <a:t> </a:t>
            </a:r>
            <a:r>
              <a:rPr lang="en-US" dirty="0" err="1"/>
              <a:t>kulturer</a:t>
            </a:r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FDCE482-BEC4-E61D-8F4B-F86CE03DC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603" y="0"/>
            <a:ext cx="4834889" cy="6858000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80BA72D-20B9-197E-C470-5693A10EF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 err="1"/>
              <a:t>Skaber</a:t>
            </a:r>
            <a:r>
              <a:rPr lang="en-US" dirty="0"/>
              <a:t> </a:t>
            </a:r>
            <a:r>
              <a:rPr lang="en-US" dirty="0" err="1"/>
              <a:t>spændende</a:t>
            </a:r>
            <a:r>
              <a:rPr lang="en-US" dirty="0"/>
              <a:t> </a:t>
            </a:r>
            <a:r>
              <a:rPr lang="en-US" dirty="0" err="1"/>
              <a:t>udfordringer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klar</a:t>
            </a:r>
            <a:r>
              <a:rPr lang="en-US" dirty="0"/>
              <a:t> </a:t>
            </a:r>
            <a:r>
              <a:rPr lang="en-US" dirty="0" err="1"/>
              <a:t>styrkelse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holdet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57491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CB33796-419A-7664-340A-5A135AF0C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</p:spPr>
        <p:txBody>
          <a:bodyPr/>
          <a:lstStyle/>
          <a:p>
            <a:r>
              <a:rPr lang="en-US" dirty="0" err="1"/>
              <a:t>Faglig</a:t>
            </a:r>
            <a:r>
              <a:rPr lang="en-US" dirty="0"/>
              <a:t> </a:t>
            </a:r>
            <a:r>
              <a:rPr lang="en-US" dirty="0" err="1"/>
              <a:t>kompleksitet</a:t>
            </a:r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E00EB2F-C629-0EEC-1FB3-1B1D236838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54" r="18553" b="-1"/>
          <a:stretch/>
        </p:blipFill>
        <p:spPr>
          <a:xfrm>
            <a:off x="6095999" y="10"/>
            <a:ext cx="6102097" cy="6857990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DB37BD0-450D-AE42-0519-FB0236FCF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/>
          <a:lstStyle/>
          <a:p>
            <a:r>
              <a:rPr lang="da-DK" dirty="0"/>
              <a:t>Skaber øget krav og pres </a:t>
            </a:r>
          </a:p>
          <a:p>
            <a:r>
              <a:rPr lang="da-DK"/>
              <a:t>Stress </a:t>
            </a:r>
            <a:r>
              <a:rPr lang="da-DK" dirty="0"/>
              <a:t>situationer</a:t>
            </a:r>
          </a:p>
          <a:p>
            <a:r>
              <a:rPr lang="da-DK" dirty="0"/>
              <a:t>Gør os skarpere og dygtigere – udvikler os!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719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CCBADFC-834F-677E-8716-59266796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en-US" dirty="0" err="1"/>
              <a:t>Anførergruppen</a:t>
            </a:r>
            <a:r>
              <a:rPr lang="en-US" dirty="0"/>
              <a:t> 2021-2022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19ED090-BDB7-C34E-2BE2-2A4F9ACDD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540" b="3"/>
          <a:stretch/>
        </p:blipFill>
        <p:spPr>
          <a:xfrm>
            <a:off x="1581912" y="2638044"/>
            <a:ext cx="4271771" cy="3101982"/>
          </a:xfrm>
          <a:prstGeom prst="rect">
            <a:avLst/>
          </a:prstGeom>
          <a:noFill/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DD44744-8016-1FEF-E798-340DC44E4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r>
              <a:rPr lang="da-DK" dirty="0"/>
              <a:t>Kamilla Larsen:	Kulturbæreren, Lederen/anføreren</a:t>
            </a:r>
          </a:p>
          <a:p>
            <a:r>
              <a:rPr lang="da-DK" dirty="0"/>
              <a:t>Mie Højlund:	Den kommende leder, Den unge gruppe</a:t>
            </a:r>
          </a:p>
          <a:p>
            <a:r>
              <a:rPr lang="da-DK" dirty="0"/>
              <a:t>Lois </a:t>
            </a:r>
            <a:r>
              <a:rPr lang="da-DK" dirty="0" err="1"/>
              <a:t>Abbing</a:t>
            </a:r>
            <a:r>
              <a:rPr lang="da-DK" dirty="0"/>
              <a:t>:	Den internationale, </a:t>
            </a:r>
          </a:p>
          <a:p>
            <a:pPr marL="0" indent="0">
              <a:buNone/>
            </a:pPr>
            <a:r>
              <a:rPr lang="da-DK" dirty="0"/>
              <a:t>    Har spillet de store kampe/erfaring</a:t>
            </a:r>
          </a:p>
        </p:txBody>
      </p:sp>
    </p:spTree>
    <p:extLst>
      <p:ext uri="{BB962C8B-B14F-4D97-AF65-F5344CB8AC3E}">
        <p14:creationId xmlns:p14="http://schemas.microsoft.com/office/powerpoint/2010/main" val="3208650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CCBADFC-834F-677E-8716-59266796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en-US" dirty="0" err="1"/>
              <a:t>Anførergruppen</a:t>
            </a:r>
            <a:r>
              <a:rPr lang="en-US" dirty="0"/>
              <a:t> 2022-2023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19ED090-BDB7-C34E-2BE2-2A4F9ACDD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540" b="3"/>
          <a:stretch/>
        </p:blipFill>
        <p:spPr>
          <a:xfrm>
            <a:off x="1581912" y="2638044"/>
            <a:ext cx="4271771" cy="3101982"/>
          </a:xfrm>
          <a:prstGeom prst="rect">
            <a:avLst/>
          </a:prstGeom>
          <a:noFill/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DD44744-8016-1FEF-E798-340DC44E4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r>
              <a:rPr lang="da-DK" dirty="0"/>
              <a:t>Mie Højlund: Kulturbærer, Den unge gruppe, </a:t>
            </a:r>
          </a:p>
          <a:p>
            <a:r>
              <a:rPr lang="da-DK" dirty="0"/>
              <a:t>Mia Rej:  Vinderen, Den erfarne, klart leder DNA</a:t>
            </a:r>
          </a:p>
          <a:p>
            <a:r>
              <a:rPr lang="da-DK" dirty="0"/>
              <a:t>Freja Cohrt: Kulturbærer, Kammeraten, Humørsprederen</a:t>
            </a:r>
          </a:p>
          <a:p>
            <a:r>
              <a:rPr lang="da-DK" dirty="0"/>
              <a:t>Lois </a:t>
            </a:r>
            <a:r>
              <a:rPr lang="da-DK" dirty="0" err="1"/>
              <a:t>Abbing</a:t>
            </a:r>
            <a:r>
              <a:rPr lang="da-DK" dirty="0"/>
              <a:t>: Den internationale, Har spillet de store kampe/erfaring</a:t>
            </a:r>
          </a:p>
        </p:txBody>
      </p:sp>
    </p:spTree>
    <p:extLst>
      <p:ext uri="{BB962C8B-B14F-4D97-AF65-F5344CB8AC3E}">
        <p14:creationId xmlns:p14="http://schemas.microsoft.com/office/powerpoint/2010/main" val="1643955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4C304B0-EEFE-6AA7-64DC-2399CCB3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</p:spPr>
        <p:txBody>
          <a:bodyPr/>
          <a:lstStyle/>
          <a:p>
            <a:r>
              <a:rPr lang="en-US" dirty="0" err="1"/>
              <a:t>Målsætning</a:t>
            </a:r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B552DAD-4A68-7EB0-59C2-14C475EFA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10" r="26340"/>
          <a:stretch/>
        </p:blipFill>
        <p:spPr>
          <a:xfrm>
            <a:off x="6095999" y="10"/>
            <a:ext cx="6102097" cy="6857990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31C53D3-A24F-C1CF-C37A-E588EFF19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>
            <a:normAutofit/>
          </a:bodyPr>
          <a:lstStyle/>
          <a:p>
            <a:r>
              <a:rPr lang="da-DK" b="1" dirty="0"/>
              <a:t>At spille de store kampe (finaler) og vinde titler (</a:t>
            </a:r>
            <a:r>
              <a:rPr lang="da-DK" b="1" dirty="0" err="1"/>
              <a:t>DM,CL,Pokal</a:t>
            </a:r>
            <a:r>
              <a:rPr lang="da-DK" b="1" dirty="0"/>
              <a:t>)</a:t>
            </a:r>
          </a:p>
          <a:p>
            <a:r>
              <a:rPr lang="da-DK" dirty="0"/>
              <a:t>At udvikle vores spil, så vores individuelle kompetencer sættes i spil, og derigennem skaber det bedste hold.</a:t>
            </a:r>
          </a:p>
          <a:p>
            <a:r>
              <a:rPr lang="da-DK" dirty="0"/>
              <a:t>At spillerne udtrykker glæde og stolthed over at spille i Odense Håndbold, også efter deres karriere.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837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C70D65A-829F-D0ED-851A-53640B1A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</p:spPr>
        <p:txBody>
          <a:bodyPr/>
          <a:lstStyle/>
          <a:p>
            <a:r>
              <a:rPr lang="en-US" dirty="0"/>
              <a:t>Japan 2016-2021</a:t>
            </a:r>
          </a:p>
        </p:txBody>
      </p:sp>
      <p:pic>
        <p:nvPicPr>
          <p:cNvPr id="6" name="Pladsholder til indhold 5" descr="Et billede, der indeholder person, sport, afspiller, atletik&#10;&#10;Automatisk genereret beskrivelse">
            <a:extLst>
              <a:ext uri="{FF2B5EF4-FFF2-40B4-BE49-F238E27FC236}">
                <a16:creationId xmlns:a16="http://schemas.microsoft.com/office/drawing/2014/main" id="{F7A7DAE3-352B-8FC0-C33F-3BA17FF27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7921" r="-2" b="8860"/>
          <a:stretch/>
        </p:blipFill>
        <p:spPr>
          <a:xfrm>
            <a:off x="6095999" y="10"/>
            <a:ext cx="6102097" cy="6857990"/>
          </a:xfr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14A0E5B-95E7-3BAC-C6AF-8F0900BE4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AFF76E3-7AA0-B345-3816-60CF38E43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047" y="3549918"/>
            <a:ext cx="3843281" cy="216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09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64C163-4D6A-43B9-CFE0-A6559A2EA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Hvem er jeg som leder?</a:t>
            </a:r>
          </a:p>
        </p:txBody>
      </p:sp>
      <p:pic>
        <p:nvPicPr>
          <p:cNvPr id="9" name="Pladsholder til billede 8" descr="Et billede, der indeholder person, afspiller, sport&#10;&#10;Automatisk genereret beskrivelse">
            <a:extLst>
              <a:ext uri="{FF2B5EF4-FFF2-40B4-BE49-F238E27FC236}">
                <a16:creationId xmlns:a16="http://schemas.microsoft.com/office/drawing/2014/main" id="{6B30E6F0-A07B-CA89-2796-D86C066338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8434" b="18434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C693E92-2551-E1D8-0D22-BC7E14567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dirty="0"/>
              <a:t>Lader mig inspirere af min omgivelser</a:t>
            </a:r>
          </a:p>
          <a:p>
            <a:r>
              <a:rPr lang="da-DK" dirty="0"/>
              <a:t>Lyttende</a:t>
            </a:r>
          </a:p>
          <a:p>
            <a:r>
              <a:rPr lang="da-DK" dirty="0"/>
              <a:t>Ordentlig</a:t>
            </a:r>
          </a:p>
          <a:p>
            <a:r>
              <a:rPr lang="da-DK" dirty="0"/>
              <a:t>Transparent / Ærlig</a:t>
            </a:r>
          </a:p>
          <a:p>
            <a:r>
              <a:rPr lang="da-DK" dirty="0"/>
              <a:t>Omsorgsfuld / Forstående</a:t>
            </a:r>
          </a:p>
          <a:p>
            <a:r>
              <a:rPr lang="da-DK" dirty="0"/>
              <a:t>Passer på mine spillere og personale</a:t>
            </a:r>
          </a:p>
          <a:p>
            <a:r>
              <a:rPr lang="da-DK" dirty="0"/>
              <a:t>Drevet af at vinde kampe</a:t>
            </a:r>
          </a:p>
          <a:p>
            <a:r>
              <a:rPr lang="da-DK" dirty="0"/>
              <a:t>Vil det bedste for holdet/klubben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6224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619CB-4985-C046-8BC3-3954E871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 anchor="ctr">
            <a:normAutofit/>
          </a:bodyPr>
          <a:lstStyle/>
          <a:p>
            <a:r>
              <a:rPr lang="da-DK" dirty="0"/>
              <a:t>Ulrik Kirkely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62DF7EB-2732-9B35-2181-0F0F258E8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8" r="2772" b="3"/>
          <a:stretch/>
        </p:blipFill>
        <p:spPr>
          <a:xfrm>
            <a:off x="1581912" y="2638044"/>
            <a:ext cx="4271771" cy="3101982"/>
          </a:xfrm>
          <a:prstGeom prst="rect">
            <a:avLst/>
          </a:prstGeo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2F9619A-D3EC-F641-BF81-75D06B4E4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1300" dirty="0"/>
              <a:t>50 år</a:t>
            </a:r>
          </a:p>
          <a:p>
            <a:pPr>
              <a:lnSpc>
                <a:spcPct val="90000"/>
              </a:lnSpc>
            </a:pPr>
            <a:r>
              <a:rPr lang="da-DK" sz="1300" dirty="0"/>
              <a:t>Gift med Rikke (2 børn)</a:t>
            </a:r>
          </a:p>
          <a:p>
            <a:pPr>
              <a:lnSpc>
                <a:spcPct val="90000"/>
              </a:lnSpc>
            </a:pPr>
            <a:r>
              <a:rPr lang="da-DK" sz="1300" dirty="0"/>
              <a:t>Uddannet i den grafiske branche</a:t>
            </a:r>
          </a:p>
          <a:p>
            <a:pPr>
              <a:lnSpc>
                <a:spcPct val="90000"/>
              </a:lnSpc>
            </a:pPr>
            <a:r>
              <a:rPr lang="da-DK" sz="1300" dirty="0"/>
              <a:t>Tidligere Produktionschef, LEAN-chef og Pakkeri-leder</a:t>
            </a:r>
          </a:p>
          <a:p>
            <a:pPr>
              <a:lnSpc>
                <a:spcPct val="90000"/>
              </a:lnSpc>
            </a:pPr>
            <a:r>
              <a:rPr lang="da-DK" sz="1300" dirty="0"/>
              <a:t>Håndbold træner siden 1987</a:t>
            </a:r>
          </a:p>
          <a:p>
            <a:pPr>
              <a:lnSpc>
                <a:spcPct val="90000"/>
              </a:lnSpc>
            </a:pPr>
            <a:r>
              <a:rPr lang="da-DK" sz="1300" dirty="0"/>
              <a:t>Professionel/fuldtids håndboldtræner siden 2009</a:t>
            </a:r>
          </a:p>
          <a:p>
            <a:pPr>
              <a:lnSpc>
                <a:spcPct val="90000"/>
              </a:lnSpc>
            </a:pPr>
            <a:r>
              <a:rPr lang="da-DK" sz="1300" dirty="0" err="1"/>
              <a:t>MasterCoach</a:t>
            </a:r>
            <a:r>
              <a:rPr lang="da-DK" sz="1300" dirty="0"/>
              <a:t> uddannet i EHF 2011-2013</a:t>
            </a:r>
          </a:p>
          <a:p>
            <a:pPr>
              <a:lnSpc>
                <a:spcPct val="90000"/>
              </a:lnSpc>
            </a:pPr>
            <a:r>
              <a:rPr lang="da-DK" sz="1300" dirty="0"/>
              <a:t>Landstræner for 6 landshold i 4 forskellige lande.</a:t>
            </a:r>
          </a:p>
          <a:p>
            <a:pPr>
              <a:lnSpc>
                <a:spcPct val="90000"/>
              </a:lnSpc>
            </a:pPr>
            <a:r>
              <a:rPr lang="da-DK" sz="1300" dirty="0"/>
              <a:t>Nuværende klubtræner i Odense Håndbold siden 2020 (Liga kvinder)</a:t>
            </a:r>
          </a:p>
        </p:txBody>
      </p:sp>
    </p:spTree>
    <p:extLst>
      <p:ext uri="{BB962C8B-B14F-4D97-AF65-F5344CB8AC3E}">
        <p14:creationId xmlns:p14="http://schemas.microsoft.com/office/powerpoint/2010/main" val="30459237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AACBF0F-A31E-0A93-D822-00281E127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</p:spPr>
        <p:txBody>
          <a:bodyPr/>
          <a:lstStyle/>
          <a:p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leder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du </a:t>
            </a:r>
            <a:r>
              <a:rPr lang="en-US" dirty="0" err="1"/>
              <a:t>være</a:t>
            </a:r>
            <a:r>
              <a:rPr lang="en-US" dirty="0"/>
              <a:t> god </a:t>
            </a:r>
            <a:r>
              <a:rPr lang="en-US" dirty="0" err="1"/>
              <a:t>til</a:t>
            </a:r>
            <a:r>
              <a:rPr lang="en-US" dirty="0"/>
              <a:t> mange ting</a:t>
            </a:r>
          </a:p>
        </p:txBody>
      </p:sp>
      <p:pic>
        <p:nvPicPr>
          <p:cNvPr id="5" name="Pladsholder til indhold 4" descr="Et billede, der indeholder tekst, skærm, afspiller&#10;&#10;Automatisk genereret beskrivelse">
            <a:extLst>
              <a:ext uri="{FF2B5EF4-FFF2-40B4-BE49-F238E27FC236}">
                <a16:creationId xmlns:a16="http://schemas.microsoft.com/office/drawing/2014/main" id="{5A877861-2D40-04D4-94FD-0325BBDEBC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8392" b="18392"/>
          <a:stretch/>
        </p:blipFill>
        <p:spPr>
          <a:xfrm>
            <a:off x="6095999" y="109"/>
            <a:ext cx="6102097" cy="6857783"/>
          </a:xfr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38AE214-D382-1F1F-A840-E08E50A56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>
            <a:normAutofit/>
          </a:bodyPr>
          <a:lstStyle/>
          <a:p>
            <a:r>
              <a:rPr lang="en-US" sz="2000" dirty="0"/>
              <a:t>Den </a:t>
            </a:r>
            <a:r>
              <a:rPr lang="en-US" sz="2000" dirty="0" err="1"/>
              <a:t>vigtigste</a:t>
            </a:r>
            <a:r>
              <a:rPr lang="en-US" sz="2000" dirty="0"/>
              <a:t> er at </a:t>
            </a:r>
            <a:r>
              <a:rPr lang="en-US" sz="2000" dirty="0" err="1"/>
              <a:t>lytte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49206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7DF429E-3A49-F253-41B2-5323D3119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5424"/>
          <a:stretch/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0135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C0C5D4-C7DB-E64D-8017-2009C9EA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Bruce </a:t>
            </a:r>
            <a:r>
              <a:rPr lang="da-DK" dirty="0" err="1"/>
              <a:t>tuckman</a:t>
            </a:r>
            <a:r>
              <a:rPr lang="da-DK" dirty="0"/>
              <a:t>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1E751A-4F15-3C4B-BFBE-872F60AE3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da-DK" sz="4800" dirty="0"/>
              <a:t>”ET TEAM ER IKKE EN GRUPPE MENNESKER DER ARBEJDER SAMMEN, MEN EN GRUPPE DER STOLER PÅ HINANDEN”</a:t>
            </a:r>
          </a:p>
          <a:p>
            <a:pPr marL="0" indent="0" algn="ctr">
              <a:buNone/>
            </a:pPr>
            <a:r>
              <a:rPr lang="da-DK" sz="4800" dirty="0"/>
              <a:t>-</a:t>
            </a:r>
          </a:p>
          <a:p>
            <a:pPr marL="0" indent="0" algn="ctr">
              <a:buNone/>
            </a:pPr>
            <a:r>
              <a:rPr lang="da-DK" sz="4800" dirty="0"/>
              <a:t>”A TEAM IS NOT A GROUP OF PEOPLE WHO WORK TOGETHER, BUT A GROUP WHO TRUST EACH OTHER”</a:t>
            </a:r>
          </a:p>
        </p:txBody>
      </p:sp>
    </p:spTree>
    <p:extLst>
      <p:ext uri="{BB962C8B-B14F-4D97-AF65-F5344CB8AC3E}">
        <p14:creationId xmlns:p14="http://schemas.microsoft.com/office/powerpoint/2010/main" val="3054198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26966-6EB4-6CB9-B89A-2DA2D3280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 anchor="ctr">
            <a:normAutofit/>
          </a:bodyPr>
          <a:lstStyle/>
          <a:p>
            <a:r>
              <a:rPr lang="da-DK" dirty="0"/>
              <a:t>Spørgsmål ?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A1E98B2-F562-FE9A-B443-DB36FEBF8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23" r="-2" b="23855"/>
          <a:stretch/>
        </p:blipFill>
        <p:spPr>
          <a:xfrm>
            <a:off x="2231136" y="2638044"/>
            <a:ext cx="7729728" cy="3101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042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07FAC-7080-6164-405C-BEEB813FF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Dagens menu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CDD99A5-3479-9186-F912-D68EFE485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Tema 1: Mental sundhed og trivsel i udviklingsmiljøer</a:t>
            </a:r>
          </a:p>
          <a:p>
            <a:r>
              <a:rPr lang="da-DK" dirty="0"/>
              <a:t>Tema 2: Skabelse af et udviklingsmiljø med resultater i fokus, og atleters trivsel</a:t>
            </a:r>
          </a:p>
          <a:p>
            <a:pPr marL="0" indent="0">
              <a:buNone/>
            </a:pPr>
            <a:endParaRPr lang="da-DK" dirty="0"/>
          </a:p>
          <a:p>
            <a:pPr marL="228600" lvl="1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0273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164EE6-71F4-3AF1-9843-0DE27C56C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Talent arbejde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3299C02-F2CB-8382-65A3-14C4B30A1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Hvad er et talent?</a:t>
            </a:r>
          </a:p>
          <a:p>
            <a:r>
              <a:rPr lang="da-DK" dirty="0"/>
              <a:t>Hvornår kan man spotte et talent (alder?)</a:t>
            </a:r>
          </a:p>
          <a:p>
            <a:pPr lvl="1"/>
            <a:r>
              <a:rPr lang="da-DK" dirty="0"/>
              <a:t>Hvilke faktorer?</a:t>
            </a:r>
          </a:p>
          <a:p>
            <a:r>
              <a:rPr lang="da-DK" dirty="0"/>
              <a:t>Aldersrelateret træning</a:t>
            </a:r>
          </a:p>
        </p:txBody>
      </p:sp>
    </p:spTree>
    <p:extLst>
      <p:ext uri="{BB962C8B-B14F-4D97-AF65-F5344CB8AC3E}">
        <p14:creationId xmlns:p14="http://schemas.microsoft.com/office/powerpoint/2010/main" val="2474532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005FD-6D8B-EE42-3F15-670BB557B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Talent arbejde fra et Træner perspektiv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819E941-24B9-B60F-E5ED-5ED81CF26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Finde udgangspunktet (ambitionsniveauet)</a:t>
            </a:r>
          </a:p>
          <a:p>
            <a:pPr lvl="1"/>
            <a:r>
              <a:rPr lang="da-DK" dirty="0"/>
              <a:t>Hvem gør jeg/træneren det for?</a:t>
            </a:r>
          </a:p>
          <a:p>
            <a:pPr lvl="1"/>
            <a:r>
              <a:rPr lang="da-DK" dirty="0"/>
              <a:t>Hvem gør talentet/atleten det for?</a:t>
            </a:r>
          </a:p>
          <a:p>
            <a:pPr lvl="1"/>
            <a:r>
              <a:rPr lang="da-DK" dirty="0"/>
              <a:t>Skabe motivation</a:t>
            </a:r>
          </a:p>
          <a:p>
            <a:r>
              <a:rPr lang="da-DK" dirty="0"/>
              <a:t>Forældrerollen </a:t>
            </a:r>
          </a:p>
          <a:p>
            <a:pPr lvl="1"/>
            <a:r>
              <a:rPr lang="da-DK" b="1" dirty="0"/>
              <a:t>Det tager lang tid at blive god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5544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7D546-778B-232A-59F5-4B3B286B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Mental Sundhed og trivsel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3D5B618-320E-D408-27B0-9AAD6DC1A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Skabe tryghed </a:t>
            </a:r>
          </a:p>
          <a:p>
            <a:pPr lvl="1"/>
            <a:r>
              <a:rPr lang="da-DK" dirty="0"/>
              <a:t>Positiv kommunikation (motivation)</a:t>
            </a:r>
          </a:p>
          <a:p>
            <a:pPr lvl="1"/>
            <a:r>
              <a:rPr lang="da-DK" dirty="0"/>
              <a:t>Klare krav og rammer</a:t>
            </a:r>
          </a:p>
          <a:p>
            <a:pPr lvl="1"/>
            <a:r>
              <a:rPr lang="da-DK" dirty="0"/>
              <a:t>Aldersrelaterede snakke (modenhed)</a:t>
            </a:r>
          </a:p>
          <a:p>
            <a:pPr lvl="1"/>
            <a:r>
              <a:rPr lang="da-DK" dirty="0"/>
              <a:t>Bevidstgørelse om roller</a:t>
            </a:r>
          </a:p>
          <a:p>
            <a:pPr lvl="1"/>
            <a:r>
              <a:rPr lang="da-DK" dirty="0"/>
              <a:t>Proces vs. resultat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92310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5D019-6EE8-4D6F-3F90-0705BC0C2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Fysisk træning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E0B052B-B9A3-7229-9D44-D0CD02843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50/50 (Teenager)</a:t>
            </a:r>
          </a:p>
          <a:p>
            <a:r>
              <a:rPr lang="da-DK" dirty="0"/>
              <a:t>Rådgivning</a:t>
            </a:r>
          </a:p>
        </p:txBody>
      </p:sp>
    </p:spTree>
    <p:extLst>
      <p:ext uri="{BB962C8B-B14F-4D97-AF65-F5344CB8AC3E}">
        <p14:creationId xmlns:p14="http://schemas.microsoft.com/office/powerpoint/2010/main" val="1929601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BD89A-66AA-8D92-B2BA-93F674A62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MENTAL TRÆNING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1EF43B-A8EE-2747-CBCC-4B9A8279E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Coaching / rådgivning</a:t>
            </a:r>
          </a:p>
          <a:p>
            <a:pPr lvl="1"/>
            <a:r>
              <a:rPr lang="da-DK" dirty="0"/>
              <a:t>Præstationstræning</a:t>
            </a:r>
          </a:p>
        </p:txBody>
      </p:sp>
    </p:spTree>
    <p:extLst>
      <p:ext uri="{BB962C8B-B14F-4D97-AF65-F5344CB8AC3E}">
        <p14:creationId xmlns:p14="http://schemas.microsoft.com/office/powerpoint/2010/main" val="2552663394"/>
      </p:ext>
    </p:extLst>
  </p:cSld>
  <p:clrMapOvr>
    <a:masterClrMapping/>
  </p:clrMapOvr>
</p:sld>
</file>

<file path=ppt/theme/theme1.xml><?xml version="1.0" encoding="utf-8"?>
<a:theme xmlns:a="http://schemas.openxmlformats.org/drawingml/2006/main" name="Pakk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ch Consult KVIK - Sådan udvikles et hold" id="{76FBDF3C-07C0-8545-AD84-7D663CF1BDBA}" vid="{88967A4B-E6F5-6340-80CE-03F193200C1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Pakke</Template>
  <TotalTime>30216</TotalTime>
  <Words>956</Words>
  <Application>Microsoft Macintosh PowerPoint</Application>
  <PresentationFormat>Widescreen</PresentationFormat>
  <Paragraphs>158</Paragraphs>
  <Slides>33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33</vt:i4>
      </vt:variant>
    </vt:vector>
  </HeadingPairs>
  <TitlesOfParts>
    <vt:vector size="36" baseType="lpstr">
      <vt:lpstr>Arial</vt:lpstr>
      <vt:lpstr>Gill Sans MT</vt:lpstr>
      <vt:lpstr>Pakke</vt:lpstr>
      <vt:lpstr>PowerPoint-præsentation</vt:lpstr>
      <vt:lpstr>Odense talent udvikling</vt:lpstr>
      <vt:lpstr>Ulrik Kirkely</vt:lpstr>
      <vt:lpstr>Dagens menu</vt:lpstr>
      <vt:lpstr>Talent arbejde</vt:lpstr>
      <vt:lpstr>Talent arbejde fra et Træner perspektiv</vt:lpstr>
      <vt:lpstr>Mental Sundhed og trivsel</vt:lpstr>
      <vt:lpstr>Fysisk træning</vt:lpstr>
      <vt:lpstr>MENTAL TRÆNING</vt:lpstr>
      <vt:lpstr>”Holdet bag dig”</vt:lpstr>
      <vt:lpstr>Hvad kan gøre dig i tvivl?</vt:lpstr>
      <vt:lpstr>HUSK: AT Det skal være sjovt!!!</vt:lpstr>
      <vt:lpstr>Udviklingsmiljø</vt:lpstr>
      <vt:lpstr>PowerPoint-præsentation</vt:lpstr>
      <vt:lpstr>Trivsel med resultatet i fokus</vt:lpstr>
      <vt:lpstr>Resultat orienteret ledelse</vt:lpstr>
      <vt:lpstr>Odense håndbold liga kvinder regler og værdier</vt:lpstr>
      <vt:lpstr>Værdi og kultur skabelse</vt:lpstr>
      <vt:lpstr>Kommunikation</vt:lpstr>
      <vt:lpstr>Forventninger til træning og kamp</vt:lpstr>
      <vt:lpstr>Trænerens arbejde</vt:lpstr>
      <vt:lpstr>Samvær og Team Building</vt:lpstr>
      <vt:lpstr>Forskellige kulturer</vt:lpstr>
      <vt:lpstr>Faglig kompleksitet</vt:lpstr>
      <vt:lpstr>Anførergruppen 2021-2022</vt:lpstr>
      <vt:lpstr>Anførergruppen 2022-2023</vt:lpstr>
      <vt:lpstr>Målsætning</vt:lpstr>
      <vt:lpstr>Japan 2016-2021</vt:lpstr>
      <vt:lpstr>Hvem er jeg som leder?</vt:lpstr>
      <vt:lpstr>Som leder skal du være god til mange ting</vt:lpstr>
      <vt:lpstr>PowerPoint-præsentation</vt:lpstr>
      <vt:lpstr>Bruce tuckman:</vt:lpstr>
      <vt:lpstr>Spørgsmål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Ulrik Kirkely</dc:creator>
  <cp:lastModifiedBy>Ulrik Kirkely</cp:lastModifiedBy>
  <cp:revision>130</cp:revision>
  <dcterms:created xsi:type="dcterms:W3CDTF">2022-06-21T18:07:21Z</dcterms:created>
  <dcterms:modified xsi:type="dcterms:W3CDTF">2022-10-16T09:19:51Z</dcterms:modified>
</cp:coreProperties>
</file>