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76" r:id="rId4"/>
    <p:sldId id="257" r:id="rId5"/>
    <p:sldId id="274" r:id="rId6"/>
    <p:sldId id="275" r:id="rId7"/>
    <p:sldId id="271" r:id="rId8"/>
    <p:sldId id="272" r:id="rId9"/>
    <p:sldId id="265" r:id="rId10"/>
    <p:sldId id="269" r:id="rId11"/>
    <p:sldId id="273" r:id="rId12"/>
    <p:sldId id="270" r:id="rId13"/>
    <p:sldId id="277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7B6B30-84FF-41A6-9EED-9B521E02527F}" v="4" dt="2024-03-04T09:53:54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4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237B6B30-84FF-41A6-9EED-9B521E02527F}"/>
    <pc:docChg chg="undo custSel addSld modSld">
      <pc:chgData name="Michael Johansen" userId="1654db0d-e0fc-417e-a7fb-d23bfd0af3cf" providerId="ADAL" clId="{237B6B30-84FF-41A6-9EED-9B521E02527F}" dt="2024-03-04T10:04:43.934" v="182" actId="20577"/>
      <pc:docMkLst>
        <pc:docMk/>
      </pc:docMkLst>
      <pc:sldChg chg="addSp delSp modSp mod">
        <pc:chgData name="Michael Johansen" userId="1654db0d-e0fc-417e-a7fb-d23bfd0af3cf" providerId="ADAL" clId="{237B6B30-84FF-41A6-9EED-9B521E02527F}" dt="2024-03-04T09:47:57.342" v="4" actId="22"/>
        <pc:sldMkLst>
          <pc:docMk/>
          <pc:sldMk cId="3428630133" sldId="257"/>
        </pc:sldMkLst>
        <pc:spChg chg="del">
          <ac:chgData name="Michael Johansen" userId="1654db0d-e0fc-417e-a7fb-d23bfd0af3cf" providerId="ADAL" clId="{237B6B30-84FF-41A6-9EED-9B521E02527F}" dt="2024-03-04T09:47:35.095" v="2" actId="21"/>
          <ac:spMkLst>
            <pc:docMk/>
            <pc:sldMk cId="3428630133" sldId="257"/>
            <ac:spMk id="2" creationId="{3B0B6825-7B68-D2D5-7985-E9FAE44D3323}"/>
          </ac:spMkLst>
        </pc:spChg>
        <pc:spChg chg="del">
          <ac:chgData name="Michael Johansen" userId="1654db0d-e0fc-417e-a7fb-d23bfd0af3cf" providerId="ADAL" clId="{237B6B30-84FF-41A6-9EED-9B521E02527F}" dt="2024-03-04T09:47:28.765" v="1" actId="21"/>
          <ac:spMkLst>
            <pc:docMk/>
            <pc:sldMk cId="3428630133" sldId="257"/>
            <ac:spMk id="3" creationId="{194535D2-1225-26B7-C3B2-9203BE2D12A3}"/>
          </ac:spMkLst>
        </pc:spChg>
        <pc:spChg chg="add mod">
          <ac:chgData name="Michael Johansen" userId="1654db0d-e0fc-417e-a7fb-d23bfd0af3cf" providerId="ADAL" clId="{237B6B30-84FF-41A6-9EED-9B521E02527F}" dt="2024-03-04T09:47:28.765" v="1" actId="21"/>
          <ac:spMkLst>
            <pc:docMk/>
            <pc:sldMk cId="3428630133" sldId="257"/>
            <ac:spMk id="5" creationId="{95205154-263B-16D8-B0E0-F345BEE67763}"/>
          </ac:spMkLst>
        </pc:spChg>
        <pc:spChg chg="add mod">
          <ac:chgData name="Michael Johansen" userId="1654db0d-e0fc-417e-a7fb-d23bfd0af3cf" providerId="ADAL" clId="{237B6B30-84FF-41A6-9EED-9B521E02527F}" dt="2024-03-04T09:47:35.095" v="2" actId="21"/>
          <ac:spMkLst>
            <pc:docMk/>
            <pc:sldMk cId="3428630133" sldId="257"/>
            <ac:spMk id="7" creationId="{BD196FE9-9977-604D-E4E1-C4E9052C4987}"/>
          </ac:spMkLst>
        </pc:spChg>
        <pc:picChg chg="add">
          <ac:chgData name="Michael Johansen" userId="1654db0d-e0fc-417e-a7fb-d23bfd0af3cf" providerId="ADAL" clId="{237B6B30-84FF-41A6-9EED-9B521E02527F}" dt="2024-03-04T09:47:42.676" v="3"/>
          <ac:picMkLst>
            <pc:docMk/>
            <pc:sldMk cId="3428630133" sldId="257"/>
            <ac:picMk id="8" creationId="{81C20CE7-0CE7-6C4C-7E5C-6EC7022DEC13}"/>
          </ac:picMkLst>
        </pc:picChg>
        <pc:picChg chg="add">
          <ac:chgData name="Michael Johansen" userId="1654db0d-e0fc-417e-a7fb-d23bfd0af3cf" providerId="ADAL" clId="{237B6B30-84FF-41A6-9EED-9B521E02527F}" dt="2024-03-04T09:47:57.342" v="4" actId="22"/>
          <ac:picMkLst>
            <pc:docMk/>
            <pc:sldMk cId="3428630133" sldId="257"/>
            <ac:picMk id="11" creationId="{E1BCE9E5-0241-C96D-860B-F60F7406972C}"/>
          </ac:picMkLst>
        </pc:picChg>
      </pc:sldChg>
      <pc:sldChg chg="addSp delSp modSp add mod">
        <pc:chgData name="Michael Johansen" userId="1654db0d-e0fc-417e-a7fb-d23bfd0af3cf" providerId="ADAL" clId="{237B6B30-84FF-41A6-9EED-9B521E02527F}" dt="2024-03-04T09:49:16.937" v="8" actId="22"/>
        <pc:sldMkLst>
          <pc:docMk/>
          <pc:sldMk cId="1351837205" sldId="274"/>
        </pc:sldMkLst>
        <pc:spChg chg="del">
          <ac:chgData name="Michael Johansen" userId="1654db0d-e0fc-417e-a7fb-d23bfd0af3cf" providerId="ADAL" clId="{237B6B30-84FF-41A6-9EED-9B521E02527F}" dt="2024-03-04T09:48:36.642" v="6" actId="21"/>
          <ac:spMkLst>
            <pc:docMk/>
            <pc:sldMk cId="1351837205" sldId="274"/>
            <ac:spMk id="2" creationId="{28AB131E-D6FC-00CC-F738-1831CE179B2F}"/>
          </ac:spMkLst>
        </pc:spChg>
        <pc:spChg chg="del">
          <ac:chgData name="Michael Johansen" userId="1654db0d-e0fc-417e-a7fb-d23bfd0af3cf" providerId="ADAL" clId="{237B6B30-84FF-41A6-9EED-9B521E02527F}" dt="2024-03-04T09:48:39.941" v="7" actId="21"/>
          <ac:spMkLst>
            <pc:docMk/>
            <pc:sldMk cId="1351837205" sldId="274"/>
            <ac:spMk id="3" creationId="{0329BB9E-87F5-A151-669E-F55D412B8645}"/>
          </ac:spMkLst>
        </pc:spChg>
        <pc:spChg chg="add mod">
          <ac:chgData name="Michael Johansen" userId="1654db0d-e0fc-417e-a7fb-d23bfd0af3cf" providerId="ADAL" clId="{237B6B30-84FF-41A6-9EED-9B521E02527F}" dt="2024-03-04T09:48:36.642" v="6" actId="21"/>
          <ac:spMkLst>
            <pc:docMk/>
            <pc:sldMk cId="1351837205" sldId="274"/>
            <ac:spMk id="5" creationId="{E263C00A-83A4-1E2D-1BE7-2421CEB37835}"/>
          </ac:spMkLst>
        </pc:spChg>
        <pc:spChg chg="add mod">
          <ac:chgData name="Michael Johansen" userId="1654db0d-e0fc-417e-a7fb-d23bfd0af3cf" providerId="ADAL" clId="{237B6B30-84FF-41A6-9EED-9B521E02527F}" dt="2024-03-04T09:48:39.941" v="7" actId="21"/>
          <ac:spMkLst>
            <pc:docMk/>
            <pc:sldMk cId="1351837205" sldId="274"/>
            <ac:spMk id="7" creationId="{62AD3B01-7B05-2194-4690-06D8AB24C116}"/>
          </ac:spMkLst>
        </pc:spChg>
        <pc:picChg chg="add">
          <ac:chgData name="Michael Johansen" userId="1654db0d-e0fc-417e-a7fb-d23bfd0af3cf" providerId="ADAL" clId="{237B6B30-84FF-41A6-9EED-9B521E02527F}" dt="2024-03-04T09:49:16.937" v="8" actId="22"/>
          <ac:picMkLst>
            <pc:docMk/>
            <pc:sldMk cId="1351837205" sldId="274"/>
            <ac:picMk id="10" creationId="{8BC4BDBB-0C70-9F8E-42F1-825056680876}"/>
          </ac:picMkLst>
        </pc:picChg>
      </pc:sldChg>
      <pc:sldChg chg="add">
        <pc:chgData name="Michael Johansen" userId="1654db0d-e0fc-417e-a7fb-d23bfd0af3cf" providerId="ADAL" clId="{237B6B30-84FF-41A6-9EED-9B521E02527F}" dt="2024-03-04T09:48:30.733" v="5" actId="2890"/>
        <pc:sldMkLst>
          <pc:docMk/>
          <pc:sldMk cId="3197423569" sldId="275"/>
        </pc:sldMkLst>
      </pc:sldChg>
      <pc:sldChg chg="add">
        <pc:chgData name="Michael Johansen" userId="1654db0d-e0fc-417e-a7fb-d23bfd0af3cf" providerId="ADAL" clId="{237B6B30-84FF-41A6-9EED-9B521E02527F}" dt="2024-03-04T09:52:40.249" v="9"/>
        <pc:sldMkLst>
          <pc:docMk/>
          <pc:sldMk cId="867703875" sldId="276"/>
        </pc:sldMkLst>
      </pc:sldChg>
      <pc:sldChg chg="modSp add mod">
        <pc:chgData name="Michael Johansen" userId="1654db0d-e0fc-417e-a7fb-d23bfd0af3cf" providerId="ADAL" clId="{237B6B30-84FF-41A6-9EED-9B521E02527F}" dt="2024-03-04T10:04:43.934" v="182" actId="20577"/>
        <pc:sldMkLst>
          <pc:docMk/>
          <pc:sldMk cId="3783030464" sldId="277"/>
        </pc:sldMkLst>
        <pc:spChg chg="mod">
          <ac:chgData name="Michael Johansen" userId="1654db0d-e0fc-417e-a7fb-d23bfd0af3cf" providerId="ADAL" clId="{237B6B30-84FF-41A6-9EED-9B521E02527F}" dt="2024-03-04T10:04:43.934" v="182" actId="20577"/>
          <ac:spMkLst>
            <pc:docMk/>
            <pc:sldMk cId="3783030464" sldId="277"/>
            <ac:spMk id="3" creationId="{194535D2-1225-26B7-C3B2-9203BE2D12A3}"/>
          </ac:spMkLst>
        </pc:spChg>
      </pc:sldChg>
    </pc:docChg>
  </pc:docChgLst>
  <pc:docChgLst>
    <pc:chgData name="Inger Marie Schmidt" userId="164a90c2-3e29-4cb4-8264-8035f146dc39" providerId="ADAL" clId="{F294D0F0-7AA5-4987-9068-D1468BF08635}"/>
    <pc:docChg chg="custSel addSld delSld modSld sldOrd">
      <pc:chgData name="Inger Marie Schmidt" userId="164a90c2-3e29-4cb4-8264-8035f146dc39" providerId="ADAL" clId="{F294D0F0-7AA5-4987-9068-D1468BF08635}" dt="2024-02-29T14:43:27.511" v="1090" actId="20577"/>
      <pc:docMkLst>
        <pc:docMk/>
      </pc:docMkLst>
      <pc:sldChg chg="modSp mod">
        <pc:chgData name="Inger Marie Schmidt" userId="164a90c2-3e29-4cb4-8264-8035f146dc39" providerId="ADAL" clId="{F294D0F0-7AA5-4987-9068-D1468BF08635}" dt="2024-02-29T14:21:31.620" v="982" actId="20577"/>
        <pc:sldMkLst>
          <pc:docMk/>
          <pc:sldMk cId="1326850065" sldId="256"/>
        </pc:sldMkLst>
        <pc:spChg chg="mod">
          <ac:chgData name="Inger Marie Schmidt" userId="164a90c2-3e29-4cb4-8264-8035f146dc39" providerId="ADAL" clId="{F294D0F0-7AA5-4987-9068-D1468BF08635}" dt="2024-02-29T14:21:31.620" v="982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">
        <pc:chgData name="Inger Marie Schmidt" userId="164a90c2-3e29-4cb4-8264-8035f146dc39" providerId="ADAL" clId="{F294D0F0-7AA5-4987-9068-D1468BF08635}" dt="2024-02-29T12:46:25.024" v="284" actId="255"/>
        <pc:sldMkLst>
          <pc:docMk/>
          <pc:sldMk cId="3428630133" sldId="257"/>
        </pc:sldMkLst>
        <pc:spChg chg="mod">
          <ac:chgData name="Inger Marie Schmidt" userId="164a90c2-3e29-4cb4-8264-8035f146dc39" providerId="ADAL" clId="{F294D0F0-7AA5-4987-9068-D1468BF08635}" dt="2024-02-29T12:46:25.024" v="284" actId="255"/>
          <ac:spMkLst>
            <pc:docMk/>
            <pc:sldMk cId="3428630133" sldId="257"/>
            <ac:spMk id="3" creationId="{194535D2-1225-26B7-C3B2-9203BE2D12A3}"/>
          </ac:spMkLst>
        </pc:spChg>
      </pc:sldChg>
      <pc:sldChg chg="del">
        <pc:chgData name="Inger Marie Schmidt" userId="164a90c2-3e29-4cb4-8264-8035f146dc39" providerId="ADAL" clId="{F294D0F0-7AA5-4987-9068-D1468BF08635}" dt="2024-02-29T12:50:48.437" v="411" actId="47"/>
        <pc:sldMkLst>
          <pc:docMk/>
          <pc:sldMk cId="1920260815" sldId="264"/>
        </pc:sldMkLst>
      </pc:sldChg>
      <pc:sldChg chg="modSp mod ord">
        <pc:chgData name="Inger Marie Schmidt" userId="164a90c2-3e29-4cb4-8264-8035f146dc39" providerId="ADAL" clId="{F294D0F0-7AA5-4987-9068-D1468BF08635}" dt="2024-02-29T14:43:27.511" v="1090" actId="20577"/>
        <pc:sldMkLst>
          <pc:docMk/>
          <pc:sldMk cId="2841590985" sldId="265"/>
        </pc:sldMkLst>
        <pc:spChg chg="mod">
          <ac:chgData name="Inger Marie Schmidt" userId="164a90c2-3e29-4cb4-8264-8035f146dc39" providerId="ADAL" clId="{F294D0F0-7AA5-4987-9068-D1468BF08635}" dt="2024-02-29T12:47:13.481" v="320" actId="20577"/>
          <ac:spMkLst>
            <pc:docMk/>
            <pc:sldMk cId="2841590985" sldId="265"/>
            <ac:spMk id="2" creationId="{3B0B6825-7B68-D2D5-7985-E9FAE44D3323}"/>
          </ac:spMkLst>
        </pc:spChg>
        <pc:spChg chg="mod">
          <ac:chgData name="Inger Marie Schmidt" userId="164a90c2-3e29-4cb4-8264-8035f146dc39" providerId="ADAL" clId="{F294D0F0-7AA5-4987-9068-D1468BF08635}" dt="2024-02-29T14:43:27.511" v="1090" actId="20577"/>
          <ac:spMkLst>
            <pc:docMk/>
            <pc:sldMk cId="2841590985" sldId="265"/>
            <ac:spMk id="3" creationId="{194535D2-1225-26B7-C3B2-9203BE2D12A3}"/>
          </ac:spMkLst>
        </pc:spChg>
      </pc:sldChg>
      <pc:sldChg chg="del">
        <pc:chgData name="Inger Marie Schmidt" userId="164a90c2-3e29-4cb4-8264-8035f146dc39" providerId="ADAL" clId="{F294D0F0-7AA5-4987-9068-D1468BF08635}" dt="2024-02-29T13:06:35.903" v="709" actId="47"/>
        <pc:sldMkLst>
          <pc:docMk/>
          <pc:sldMk cId="2402221798" sldId="266"/>
        </pc:sldMkLst>
      </pc:sldChg>
      <pc:sldChg chg="del">
        <pc:chgData name="Inger Marie Schmidt" userId="164a90c2-3e29-4cb4-8264-8035f146dc39" providerId="ADAL" clId="{F294D0F0-7AA5-4987-9068-D1468BF08635}" dt="2024-02-29T13:06:24.451" v="708" actId="47"/>
        <pc:sldMkLst>
          <pc:docMk/>
          <pc:sldMk cId="2007948034" sldId="268"/>
        </pc:sldMkLst>
      </pc:sldChg>
      <pc:sldChg chg="addSp delSp modSp add mod ord">
        <pc:chgData name="Inger Marie Schmidt" userId="164a90c2-3e29-4cb4-8264-8035f146dc39" providerId="ADAL" clId="{F294D0F0-7AA5-4987-9068-D1468BF08635}" dt="2024-02-29T14:36:15.590" v="1043" actId="1076"/>
        <pc:sldMkLst>
          <pc:docMk/>
          <pc:sldMk cId="3650038473" sldId="269"/>
        </pc:sldMkLst>
        <pc:spChg chg="mod">
          <ac:chgData name="Inger Marie Schmidt" userId="164a90c2-3e29-4cb4-8264-8035f146dc39" providerId="ADAL" clId="{F294D0F0-7AA5-4987-9068-D1468BF08635}" dt="2024-02-29T14:36:05.367" v="1041" actId="20577"/>
          <ac:spMkLst>
            <pc:docMk/>
            <pc:sldMk cId="3650038473" sldId="269"/>
            <ac:spMk id="2" creationId="{3B0B6825-7B68-D2D5-7985-E9FAE44D3323}"/>
          </ac:spMkLst>
        </pc:spChg>
        <pc:spChg chg="del mod">
          <ac:chgData name="Inger Marie Schmidt" userId="164a90c2-3e29-4cb4-8264-8035f146dc39" providerId="ADAL" clId="{F294D0F0-7AA5-4987-9068-D1468BF08635}" dt="2024-02-29T12:57:33.494" v="636" actId="22"/>
          <ac:spMkLst>
            <pc:docMk/>
            <pc:sldMk cId="3650038473" sldId="269"/>
            <ac:spMk id="3" creationId="{194535D2-1225-26B7-C3B2-9203BE2D12A3}"/>
          </ac:spMkLst>
        </pc:spChg>
        <pc:spChg chg="add del mod">
          <ac:chgData name="Inger Marie Schmidt" userId="164a90c2-3e29-4cb4-8264-8035f146dc39" providerId="ADAL" clId="{F294D0F0-7AA5-4987-9068-D1468BF08635}" dt="2024-02-29T14:21:03.851" v="969" actId="22"/>
          <ac:spMkLst>
            <pc:docMk/>
            <pc:sldMk cId="3650038473" sldId="269"/>
            <ac:spMk id="7" creationId="{2F68F061-1EC6-7615-655D-2D54D1E0D466}"/>
          </ac:spMkLst>
        </pc:spChg>
        <pc:picChg chg="add del mod ord modCrop">
          <ac:chgData name="Inger Marie Schmidt" userId="164a90c2-3e29-4cb4-8264-8035f146dc39" providerId="ADAL" clId="{F294D0F0-7AA5-4987-9068-D1468BF08635}" dt="2024-02-29T14:20:12.584" v="967" actId="478"/>
          <ac:picMkLst>
            <pc:docMk/>
            <pc:sldMk cId="3650038473" sldId="269"/>
            <ac:picMk id="5" creationId="{7AD4042F-58B0-83DE-B160-B82370F74F49}"/>
          </ac:picMkLst>
        </pc:picChg>
        <pc:picChg chg="mod">
          <ac:chgData name="Inger Marie Schmidt" userId="164a90c2-3e29-4cb4-8264-8035f146dc39" providerId="ADAL" clId="{F294D0F0-7AA5-4987-9068-D1468BF08635}" dt="2024-02-29T14:36:15.590" v="1043" actId="1076"/>
          <ac:picMkLst>
            <pc:docMk/>
            <pc:sldMk cId="3650038473" sldId="269"/>
            <ac:picMk id="9" creationId="{93DC4C68-648F-27C2-845F-6772574C5AA3}"/>
          </ac:picMkLst>
        </pc:picChg>
        <pc:picChg chg="add mod ord">
          <ac:chgData name="Inger Marie Schmidt" userId="164a90c2-3e29-4cb4-8264-8035f146dc39" providerId="ADAL" clId="{F294D0F0-7AA5-4987-9068-D1468BF08635}" dt="2024-02-29T14:21:16.083" v="972" actId="14100"/>
          <ac:picMkLst>
            <pc:docMk/>
            <pc:sldMk cId="3650038473" sldId="269"/>
            <ac:picMk id="10" creationId="{4624DDBB-5C0E-C00E-D2D1-AC19B2EAF36A}"/>
          </ac:picMkLst>
        </pc:picChg>
      </pc:sldChg>
      <pc:sldChg chg="modSp add mod">
        <pc:chgData name="Inger Marie Schmidt" userId="164a90c2-3e29-4cb4-8264-8035f146dc39" providerId="ADAL" clId="{F294D0F0-7AA5-4987-9068-D1468BF08635}" dt="2024-02-29T14:17:42.988" v="952" actId="20577"/>
        <pc:sldMkLst>
          <pc:docMk/>
          <pc:sldMk cId="3778451230" sldId="270"/>
        </pc:sldMkLst>
        <pc:spChg chg="mod">
          <ac:chgData name="Inger Marie Schmidt" userId="164a90c2-3e29-4cb4-8264-8035f146dc39" providerId="ADAL" clId="{F294D0F0-7AA5-4987-9068-D1468BF08635}" dt="2024-02-29T13:06:10.475" v="707" actId="255"/>
          <ac:spMkLst>
            <pc:docMk/>
            <pc:sldMk cId="3778451230" sldId="270"/>
            <ac:spMk id="2" creationId="{3B0B6825-7B68-D2D5-7985-E9FAE44D3323}"/>
          </ac:spMkLst>
        </pc:spChg>
        <pc:spChg chg="mod">
          <ac:chgData name="Inger Marie Schmidt" userId="164a90c2-3e29-4cb4-8264-8035f146dc39" providerId="ADAL" clId="{F294D0F0-7AA5-4987-9068-D1468BF08635}" dt="2024-02-29T14:17:42.988" v="952" actId="20577"/>
          <ac:spMkLst>
            <pc:docMk/>
            <pc:sldMk cId="3778451230" sldId="270"/>
            <ac:spMk id="3" creationId="{194535D2-1225-26B7-C3B2-9203BE2D12A3}"/>
          </ac:spMkLst>
        </pc:spChg>
      </pc:sldChg>
      <pc:sldChg chg="addSp modSp new mod">
        <pc:chgData name="Inger Marie Schmidt" userId="164a90c2-3e29-4cb4-8264-8035f146dc39" providerId="ADAL" clId="{F294D0F0-7AA5-4987-9068-D1468BF08635}" dt="2024-02-29T14:18:57.535" v="959" actId="1076"/>
        <pc:sldMkLst>
          <pc:docMk/>
          <pc:sldMk cId="1551668590" sldId="271"/>
        </pc:sldMkLst>
        <pc:picChg chg="add mod modCrop">
          <ac:chgData name="Inger Marie Schmidt" userId="164a90c2-3e29-4cb4-8264-8035f146dc39" providerId="ADAL" clId="{F294D0F0-7AA5-4987-9068-D1468BF08635}" dt="2024-02-29T14:18:57.535" v="959" actId="1076"/>
          <ac:picMkLst>
            <pc:docMk/>
            <pc:sldMk cId="1551668590" sldId="271"/>
            <ac:picMk id="3" creationId="{0AEF45B7-2693-B09B-95F8-D4B441C1BE42}"/>
          </ac:picMkLst>
        </pc:picChg>
      </pc:sldChg>
      <pc:sldChg chg="addSp modSp new mod">
        <pc:chgData name="Inger Marie Schmidt" userId="164a90c2-3e29-4cb4-8264-8035f146dc39" providerId="ADAL" clId="{F294D0F0-7AA5-4987-9068-D1468BF08635}" dt="2024-02-29T14:19:56.537" v="966" actId="14100"/>
        <pc:sldMkLst>
          <pc:docMk/>
          <pc:sldMk cId="1545443242" sldId="272"/>
        </pc:sldMkLst>
        <pc:picChg chg="add mod modCrop">
          <ac:chgData name="Inger Marie Schmidt" userId="164a90c2-3e29-4cb4-8264-8035f146dc39" providerId="ADAL" clId="{F294D0F0-7AA5-4987-9068-D1468BF08635}" dt="2024-02-29T14:19:56.537" v="966" actId="14100"/>
          <ac:picMkLst>
            <pc:docMk/>
            <pc:sldMk cId="1545443242" sldId="272"/>
            <ac:picMk id="3" creationId="{8169C25F-CFDD-ACED-3DD6-258F28ADE69F}"/>
          </ac:picMkLst>
        </pc:picChg>
      </pc:sldChg>
      <pc:sldChg chg="addSp delSp modSp new mod">
        <pc:chgData name="Inger Marie Schmidt" userId="164a90c2-3e29-4cb4-8264-8035f146dc39" providerId="ADAL" clId="{F294D0F0-7AA5-4987-9068-D1468BF08635}" dt="2024-02-29T14:33:34.633" v="1006" actId="22"/>
        <pc:sldMkLst>
          <pc:docMk/>
          <pc:sldMk cId="3531351502" sldId="273"/>
        </pc:sldMkLst>
        <pc:picChg chg="add del mod modCrop">
          <ac:chgData name="Inger Marie Schmidt" userId="164a90c2-3e29-4cb4-8264-8035f146dc39" providerId="ADAL" clId="{F294D0F0-7AA5-4987-9068-D1468BF08635}" dt="2024-02-29T14:33:33.645" v="1005" actId="478"/>
          <ac:picMkLst>
            <pc:docMk/>
            <pc:sldMk cId="3531351502" sldId="273"/>
            <ac:picMk id="3" creationId="{2BFEE407-4390-283B-0452-EC602AB73BAA}"/>
          </ac:picMkLst>
        </pc:picChg>
        <pc:picChg chg="add">
          <ac:chgData name="Inger Marie Schmidt" userId="164a90c2-3e29-4cb4-8264-8035f146dc39" providerId="ADAL" clId="{F294D0F0-7AA5-4987-9068-D1468BF08635}" dt="2024-02-29T14:33:34.633" v="1006" actId="22"/>
          <ac:picMkLst>
            <pc:docMk/>
            <pc:sldMk cId="3531351502" sldId="273"/>
            <ac:picMk id="5" creationId="{78A62F72-7E89-830E-581C-8696707D03B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5E39-7D45-4F6A-9066-5F46040518B8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907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04-03-2024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marts 2024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Kontekst: Feedback og empowerment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63" y="338284"/>
            <a:ext cx="1908940" cy="680108"/>
          </a:xfrm>
          <a:prstGeom prst="rect">
            <a:avLst/>
          </a:prstGeom>
        </p:spPr>
      </p:pic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4624DDBB-5C0E-C00E-D2D1-AC19B2EAF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1519" y="1200839"/>
            <a:ext cx="9683826" cy="5571984"/>
          </a:xfrm>
        </p:spPr>
      </p:pic>
    </p:spTree>
    <p:extLst>
      <p:ext uri="{BB962C8B-B14F-4D97-AF65-F5344CB8AC3E}">
        <p14:creationId xmlns:p14="http://schemas.microsoft.com/office/powerpoint/2010/main" val="3650038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78A62F72-7E89-830E-581C-8696707D0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14" y="0"/>
            <a:ext cx="10589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51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8128266" cy="1504771"/>
          </a:xfrm>
        </p:spPr>
        <p:txBody>
          <a:bodyPr>
            <a:normAutofit/>
          </a:bodyPr>
          <a:lstStyle/>
          <a:p>
            <a:r>
              <a:rPr lang="da-DK" sz="3700" b="1" dirty="0">
                <a:latin typeface="+mn-lt"/>
              </a:rPr>
              <a:t>Gruppearbejde – vi afprøver spørgsmål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 lnSpcReduction="10000"/>
          </a:bodyPr>
          <a:lstStyle/>
          <a:p>
            <a:r>
              <a:rPr lang="da-DK" sz="2400" b="1" dirty="0">
                <a:ea typeface="Times New Roman" panose="02020603050405020304" pitchFamily="18" charset="0"/>
                <a:cs typeface="Calibri" panose="020F0502020204030204" pitchFamily="34" charset="0"/>
              </a:rPr>
              <a:t>Grupper á 3 personer</a:t>
            </a:r>
          </a:p>
          <a:p>
            <a:pPr lvl="1" fontAlgn="ctr">
              <a:spcBef>
                <a:spcPts val="0"/>
              </a:spcBef>
            </a:pPr>
            <a:r>
              <a:rPr lang="da-DK" sz="2700" dirty="0">
                <a:effectLst/>
                <a:latin typeface="Calibri" panose="020F0502020204030204" pitchFamily="34" charset="0"/>
              </a:rPr>
              <a:t>Fordel roller som træner/lærer, udøver/elev (</a:t>
            </a:r>
            <a:r>
              <a:rPr lang="da-DK" sz="2700" dirty="0" err="1">
                <a:effectLst/>
                <a:latin typeface="Calibri" panose="020F0502020204030204" pitchFamily="34" charset="0"/>
              </a:rPr>
              <a:t>caseperson</a:t>
            </a:r>
            <a:r>
              <a:rPr lang="da-DK" sz="2700" dirty="0">
                <a:effectLst/>
                <a:latin typeface="Calibri" panose="020F0502020204030204" pitchFamily="34" charset="0"/>
              </a:rPr>
              <a:t>) og observatør.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da-DK" sz="27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700" dirty="0">
                <a:effectLst/>
                <a:latin typeface="Calibri" panose="020F0502020204030204" pitchFamily="34" charset="0"/>
              </a:rPr>
              <a:t>Træneren/læreren introducerer den atlet/</a:t>
            </a:r>
            <a:r>
              <a:rPr lang="da-DK" sz="2700" dirty="0" err="1">
                <a:effectLst/>
                <a:latin typeface="Calibri" panose="020F0502020204030204" pitchFamily="34" charset="0"/>
              </a:rPr>
              <a:t>caseperson</a:t>
            </a:r>
            <a:r>
              <a:rPr lang="da-DK" sz="2700" dirty="0">
                <a:effectLst/>
                <a:latin typeface="Calibri" panose="020F0502020204030204" pitchFamily="34" charset="0"/>
              </a:rPr>
              <a:t> som der er arbejdet med i individuel opgave, emnet og situationen for resten af gruppen.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da-DK" sz="27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700" dirty="0">
                <a:effectLst/>
                <a:latin typeface="Calibri" panose="020F0502020204030204" pitchFamily="34" charset="0"/>
              </a:rPr>
              <a:t>Træneren stiller de forberedte spørgsmål til </a:t>
            </a:r>
            <a:r>
              <a:rPr lang="da-DK" sz="2700" dirty="0" err="1">
                <a:effectLst/>
                <a:latin typeface="Calibri" panose="020F0502020204030204" pitchFamily="34" charset="0"/>
              </a:rPr>
              <a:t>casepersonen</a:t>
            </a:r>
            <a:r>
              <a:rPr lang="da-DK" sz="2700" dirty="0">
                <a:effectLst/>
                <a:latin typeface="Calibri" panose="020F0502020204030204" pitchFamily="34" charset="0"/>
              </a:rPr>
              <a:t>, som svarer efter bedste evne i rollen</a:t>
            </a:r>
            <a:r>
              <a:rPr lang="da-DK" sz="2700" dirty="0">
                <a:latin typeface="Calibri" panose="020F0502020204030204" pitchFamily="34" charset="0"/>
              </a:rPr>
              <a:t>.</a:t>
            </a:r>
          </a:p>
          <a:p>
            <a:pPr lvl="1" fontAlgn="ctr">
              <a:spcBef>
                <a:spcPts val="0"/>
              </a:spcBef>
            </a:pPr>
            <a:endParaRPr lang="da-DK" sz="27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700" dirty="0">
                <a:effectLst/>
                <a:latin typeface="Calibri" panose="020F0502020204030204" pitchFamily="34" charset="0"/>
              </a:rPr>
              <a:t>Observatøren giver efterfølgende feedback på hvilke spørgsmål der så ud til at virke for at skabe empowerment. Giv evt. også feedback på andre observationer relevant for emnet.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da-DK" sz="27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700" dirty="0">
                <a:effectLst/>
                <a:latin typeface="Calibri" panose="020F0502020204030204" pitchFamily="34" charset="0"/>
              </a:rPr>
              <a:t>Byt roller hvis der er tid. 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51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Netværket / Værktøjskassen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017"/>
            <a:ext cx="10515600" cy="48762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3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Praktikanter fra SDU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marts-maj: tilkendegivelse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maj-juni: match mellem studerende og praktiksted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200" i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	</a:t>
            </a:r>
            <a:r>
              <a:rPr lang="da-DK" sz="3200" i="1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- kontakt Louise Kamuk Storm, IOB, SDU</a:t>
            </a:r>
            <a:endParaRPr lang="da-DK" sz="32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b="1" i="1" dirty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200" i="1" dirty="0">
                <a:ea typeface="Times New Roman" panose="02020603050405020304" pitchFamily="18" charset="0"/>
                <a:cs typeface="Calibri" panose="020F0502020204030204" pitchFamily="34" charset="0"/>
              </a:rPr>
              <a:t>SIKO Kursuspuljen – næste ansøgningsrunde 1/6-24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sz="3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3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82369"/>
              </p:ext>
            </p:extLst>
          </p:nvPr>
        </p:nvGraphicFramePr>
        <p:xfrm>
          <a:off x="9233523" y="1566290"/>
          <a:ext cx="3012608" cy="6417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D027FCB9-7932-F77B-C032-82B4AB6E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86770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95205154-263B-16D8-B0E0-F345BEE67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D196FE9-9977-604D-E4E1-C4E9052C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1BCE9E5-0241-C96D-860B-F60F74069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29" y="0"/>
            <a:ext cx="10995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EAAA3-83BF-89E6-BA48-AC6004111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7982A1FF-7CB1-47D7-A2C8-F2C948A28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E263C00A-83A4-1E2D-1BE7-2421CEB37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62AD3B01-7B05-2194-4690-06D8AB24C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BC4BDBB-0C70-9F8E-42F1-825056680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71" y="0"/>
            <a:ext cx="10776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3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296EA-025B-C4E9-131D-71FC05EBD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E2587-CF9E-A154-BAA1-4E4BCB58B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1CB621-C16A-050C-20E4-262CD11C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80" y="1145151"/>
            <a:ext cx="10515600" cy="5555976"/>
          </a:xfrm>
        </p:spPr>
        <p:txBody>
          <a:bodyPr>
            <a:normAutofit fontScale="92500" lnSpcReduction="10000"/>
          </a:bodyPr>
          <a:lstStyle/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Velkommen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Oplæg v. Anders Lund, landstræner i landevejscykling (herrer)</a:t>
            </a:r>
            <a:endParaRPr lang="da-DK" sz="30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22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Pause og spisning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Workshop om </a:t>
            </a:r>
            <a:r>
              <a:rPr lang="da-DK" sz="3000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empowerment</a:t>
            </a:r>
            <a:endParaRPr lang="da-DK" sz="30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Præsentation af opgave &gt;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Individuelt arbejde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Præsentation af opgave &gt;</a:t>
            </a:r>
          </a:p>
          <a:p>
            <a:pPr lvl="1"/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Gruppearbejde</a:t>
            </a:r>
          </a:p>
          <a:p>
            <a:pPr marL="457200" lvl="1" indent="0">
              <a:buNone/>
            </a:pPr>
            <a:endParaRPr lang="da-DK" sz="22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Info fra OTU og tak for i dag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5331E5C2-6137-1502-38EB-FCDA134C5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23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AEF45B7-2693-B09B-95F8-D4B441C1BE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" t="8192" r="2354" b="1846"/>
          <a:stretch/>
        </p:blipFill>
        <p:spPr>
          <a:xfrm>
            <a:off x="1292646" y="116342"/>
            <a:ext cx="9606708" cy="662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6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169C25F-CFDD-ACED-3DD6-258F28ADE6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49" r="2160" b="2009"/>
          <a:stretch/>
        </p:blipFill>
        <p:spPr>
          <a:xfrm>
            <a:off x="1498294" y="121186"/>
            <a:ext cx="9489384" cy="66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4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Individuel opgave – udfyld skema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20" y="1075267"/>
            <a:ext cx="10515600" cy="5555976"/>
          </a:xfrm>
        </p:spPr>
        <p:txBody>
          <a:bodyPr>
            <a:normAutofit/>
          </a:bodyPr>
          <a:lstStyle/>
          <a:p>
            <a:r>
              <a:rPr lang="da-DK" sz="2400" b="1" dirty="0">
                <a:ea typeface="Times New Roman" panose="02020603050405020304" pitchFamily="18" charset="0"/>
                <a:cs typeface="Calibri" panose="020F0502020204030204" pitchFamily="34" charset="0"/>
              </a:rPr>
              <a:t>Uddeling af arbejdsskema (A4)</a:t>
            </a:r>
          </a:p>
          <a:p>
            <a:r>
              <a:rPr lang="da-DK" sz="2400" b="1" dirty="0">
                <a:ea typeface="Times New Roman" panose="02020603050405020304" pitchFamily="18" charset="0"/>
                <a:cs typeface="Calibri" panose="020F0502020204030204" pitchFamily="34" charset="0"/>
              </a:rPr>
              <a:t>Gennemgang af repetitionsskema v. Morten og Marie (eksempel 1-5)</a:t>
            </a:r>
          </a:p>
          <a:p>
            <a:r>
              <a:rPr lang="da-DK" sz="2400" b="1" dirty="0">
                <a:ea typeface="Times New Roman" panose="02020603050405020304" pitchFamily="18" charset="0"/>
                <a:cs typeface="Calibri" panose="020F0502020204030204" pitchFamily="34" charset="0"/>
              </a:rPr>
              <a:t>Eget arbejde med skemaet, deltagerskemaet </a:t>
            </a:r>
            <a:r>
              <a:rPr lang="da-DK" sz="2400" b="1">
                <a:ea typeface="Times New Roman" panose="02020603050405020304" pitchFamily="18" charset="0"/>
                <a:cs typeface="Calibri" panose="020F0502020204030204" pitchFamily="34" charset="0"/>
              </a:rPr>
              <a:t>om empowerment</a:t>
            </a:r>
            <a:endParaRPr lang="da-DK" sz="24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000" b="1" dirty="0">
                <a:effectLst/>
                <a:latin typeface="Calibri" panose="020F0502020204030204" pitchFamily="34" charset="0"/>
              </a:rPr>
              <a:t>5 min</a:t>
            </a:r>
            <a:r>
              <a:rPr lang="da-DK" sz="2000" dirty="0">
                <a:effectLst/>
                <a:latin typeface="Calibri" panose="020F0502020204030204" pitchFamily="34" charset="0"/>
              </a:rPr>
              <a:t> Tag udgangspunkt i et ungt menneske (atlet/elev) du kender, som har et specifikemne (fx udfordring/interesse/transferværdi) - som IKKE er af TEKNISK/TAKTISK karakter, som du gerne vil være med til at udvikle/støtte op om. Sæt ord på emnet - beskriv den kort.</a:t>
            </a:r>
          </a:p>
          <a:p>
            <a:pPr marL="0" indent="0" rtl="0" fontAlgn="ctr">
              <a:spcBef>
                <a:spcPts val="0"/>
              </a:spcBef>
              <a:spcAft>
                <a:spcPts val="0"/>
              </a:spcAft>
              <a:buNone/>
            </a:pPr>
            <a:endParaRPr lang="da-DK" sz="24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000" b="1" dirty="0">
                <a:effectLst/>
                <a:latin typeface="Calibri" panose="020F0502020204030204" pitchFamily="34" charset="0"/>
              </a:rPr>
              <a:t>5 min</a:t>
            </a:r>
            <a:r>
              <a:rPr lang="da-DK" sz="2000" dirty="0">
                <a:effectLst/>
                <a:latin typeface="Calibri" panose="020F0502020204030204" pitchFamily="34" charset="0"/>
              </a:rPr>
              <a:t> Hvordan ville du give atleten feedback ift. at støtte op om emnet? (svarer til eksempel 1-4)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da-DK" sz="2000" dirty="0">
              <a:effectLst/>
              <a:latin typeface="Calibri" panose="020F0502020204030204" pitchFamily="34" charset="0"/>
            </a:endParaRPr>
          </a:p>
          <a:p>
            <a:pPr lvl="1" fontAlgn="ctr">
              <a:spcBef>
                <a:spcPts val="0"/>
              </a:spcBef>
            </a:pPr>
            <a:r>
              <a:rPr lang="da-DK" sz="2000" b="1" dirty="0">
                <a:effectLst/>
                <a:latin typeface="Calibri" panose="020F0502020204030204" pitchFamily="34" charset="0"/>
              </a:rPr>
              <a:t>15 min Fokus på EMPOWERMENT (svarer til eksempel 5) </a:t>
            </a:r>
            <a:r>
              <a:rPr lang="da-DK" sz="2000" dirty="0">
                <a:effectLst/>
                <a:latin typeface="Calibri" panose="020F0502020204030204" pitchFamily="34" charset="0"/>
              </a:rPr>
              <a:t>Tænk over relevante spørgsmål ift. din atlet/elev og find ellers hjælp og støtte i spørgsmål fra afsnit 11 og i mindre grad 3, 4, 5, 8, 12 i OTU-produkterne om transferværdi. Fyld spørgsmål ind i skema (grøn del), hvordan/hvilke spørgsmål du kan stille for at udvikle en </a:t>
            </a:r>
            <a:r>
              <a:rPr lang="da-DK" sz="2000" dirty="0" err="1">
                <a:effectLst/>
                <a:latin typeface="Calibri" panose="020F0502020204030204" pitchFamily="34" charset="0"/>
              </a:rPr>
              <a:t>atletes</a:t>
            </a:r>
            <a:r>
              <a:rPr lang="da-DK" sz="2000" dirty="0">
                <a:effectLst/>
                <a:latin typeface="Calibri" panose="020F0502020204030204" pitchFamily="34" charset="0"/>
              </a:rPr>
              <a:t> empowerment på det ønskede område, og tænk over i hvilken en situation i hverdagen, det ville kunne lade sig gøre.</a:t>
            </a:r>
          </a:p>
          <a:p>
            <a:pPr lvl="1" fontAlgn="ctr">
              <a:spcBef>
                <a:spcPts val="0"/>
              </a:spcBef>
            </a:pPr>
            <a:endParaRPr lang="da-DK" sz="2000" dirty="0">
              <a:latin typeface="Calibri" panose="020F0502020204030204" pitchFamily="34" charset="0"/>
            </a:endParaRPr>
          </a:p>
          <a:p>
            <a:pPr marL="457200" lvl="1" indent="0" fontAlgn="ctr">
              <a:spcBef>
                <a:spcPts val="0"/>
              </a:spcBef>
              <a:buNone/>
            </a:pPr>
            <a:r>
              <a:rPr lang="da-DK" sz="2000" i="1" dirty="0"/>
              <a:t>Arbejdet skal bruges i gruppearbejdet…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90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2356</TotalTime>
  <Words>583</Words>
  <Application>Microsoft Office PowerPoint</Application>
  <PresentationFormat>Widescreen</PresentationFormat>
  <Paragraphs>118</Paragraphs>
  <Slides>13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PowerPoint-præsentation</vt:lpstr>
      <vt:lpstr> </vt:lpstr>
      <vt:lpstr> </vt:lpstr>
      <vt:lpstr>PowerPoint-præsentation</vt:lpstr>
      <vt:lpstr>PowerPoint-præsentation</vt:lpstr>
      <vt:lpstr>Aftenens program</vt:lpstr>
      <vt:lpstr>PowerPoint-præsentation</vt:lpstr>
      <vt:lpstr>PowerPoint-præsentation</vt:lpstr>
      <vt:lpstr>Individuel opgave – udfyld skema</vt:lpstr>
      <vt:lpstr>Kontekst: Feedback og empowerment</vt:lpstr>
      <vt:lpstr>PowerPoint-præsentation</vt:lpstr>
      <vt:lpstr>Gruppearbejde – vi afprøver spørgsmål</vt:lpstr>
      <vt:lpstr>Netværket / Værktøjskassen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8</cp:revision>
  <dcterms:created xsi:type="dcterms:W3CDTF">2022-09-22T12:43:39Z</dcterms:created>
  <dcterms:modified xsi:type="dcterms:W3CDTF">2024-03-04T10:04:50Z</dcterms:modified>
</cp:coreProperties>
</file>