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6" r:id="rId4"/>
    <p:sldId id="257" r:id="rId5"/>
    <p:sldId id="274" r:id="rId6"/>
    <p:sldId id="275" r:id="rId7"/>
    <p:sldId id="271" r:id="rId8"/>
    <p:sldId id="272" r:id="rId9"/>
    <p:sldId id="265" r:id="rId10"/>
    <p:sldId id="269" r:id="rId11"/>
    <p:sldId id="273" r:id="rId12"/>
    <p:sldId id="270" r:id="rId13"/>
    <p:sldId id="277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ABE"/>
    <a:srgbClr val="283F5E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B6B30-84FF-41A6-9EED-9B521E02527F}" v="4" dt="2024-03-04T09:53:54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ohansen" userId="1654db0d-e0fc-417e-a7fb-d23bfd0af3cf" providerId="ADAL" clId="{237B6B30-84FF-41A6-9EED-9B521E02527F}"/>
    <pc:docChg chg="undo custSel addSld modSld">
      <pc:chgData name="Michael Johansen" userId="1654db0d-e0fc-417e-a7fb-d23bfd0af3cf" providerId="ADAL" clId="{237B6B30-84FF-41A6-9EED-9B521E02527F}" dt="2024-03-04T10:04:43.934" v="182" actId="20577"/>
      <pc:docMkLst>
        <pc:docMk/>
      </pc:docMkLst>
      <pc:sldChg chg="addSp delSp modSp mod">
        <pc:chgData name="Michael Johansen" userId="1654db0d-e0fc-417e-a7fb-d23bfd0af3cf" providerId="ADAL" clId="{237B6B30-84FF-41A6-9EED-9B521E02527F}" dt="2024-03-04T09:47:57.342" v="4" actId="22"/>
        <pc:sldMkLst>
          <pc:docMk/>
          <pc:sldMk cId="3428630133" sldId="257"/>
        </pc:sldMkLst>
        <pc:spChg chg="del">
          <ac:chgData name="Michael Johansen" userId="1654db0d-e0fc-417e-a7fb-d23bfd0af3cf" providerId="ADAL" clId="{237B6B30-84FF-41A6-9EED-9B521E02527F}" dt="2024-03-04T09:47:35.095" v="2" actId="21"/>
          <ac:spMkLst>
            <pc:docMk/>
            <pc:sldMk cId="3428630133" sldId="257"/>
            <ac:spMk id="2" creationId="{3B0B6825-7B68-D2D5-7985-E9FAE44D3323}"/>
          </ac:spMkLst>
        </pc:spChg>
        <pc:spChg chg="del">
          <ac:chgData name="Michael Johansen" userId="1654db0d-e0fc-417e-a7fb-d23bfd0af3cf" providerId="ADAL" clId="{237B6B30-84FF-41A6-9EED-9B521E02527F}" dt="2024-03-04T09:47:28.765" v="1" actId="21"/>
          <ac:spMkLst>
            <pc:docMk/>
            <pc:sldMk cId="3428630133" sldId="257"/>
            <ac:spMk id="3" creationId="{194535D2-1225-26B7-C3B2-9203BE2D12A3}"/>
          </ac:spMkLst>
        </pc:spChg>
        <pc:spChg chg="add mod">
          <ac:chgData name="Michael Johansen" userId="1654db0d-e0fc-417e-a7fb-d23bfd0af3cf" providerId="ADAL" clId="{237B6B30-84FF-41A6-9EED-9B521E02527F}" dt="2024-03-04T09:47:28.765" v="1" actId="21"/>
          <ac:spMkLst>
            <pc:docMk/>
            <pc:sldMk cId="3428630133" sldId="257"/>
            <ac:spMk id="5" creationId="{95205154-263B-16D8-B0E0-F345BEE67763}"/>
          </ac:spMkLst>
        </pc:spChg>
        <pc:spChg chg="add mod">
          <ac:chgData name="Michael Johansen" userId="1654db0d-e0fc-417e-a7fb-d23bfd0af3cf" providerId="ADAL" clId="{237B6B30-84FF-41A6-9EED-9B521E02527F}" dt="2024-03-04T09:47:35.095" v="2" actId="21"/>
          <ac:spMkLst>
            <pc:docMk/>
            <pc:sldMk cId="3428630133" sldId="257"/>
            <ac:spMk id="7" creationId="{BD196FE9-9977-604D-E4E1-C4E9052C4987}"/>
          </ac:spMkLst>
        </pc:spChg>
        <pc:picChg chg="add">
          <ac:chgData name="Michael Johansen" userId="1654db0d-e0fc-417e-a7fb-d23bfd0af3cf" providerId="ADAL" clId="{237B6B30-84FF-41A6-9EED-9B521E02527F}" dt="2024-03-04T09:47:42.676" v="3"/>
          <ac:picMkLst>
            <pc:docMk/>
            <pc:sldMk cId="3428630133" sldId="257"/>
            <ac:picMk id="8" creationId="{81C20CE7-0CE7-6C4C-7E5C-6EC7022DEC13}"/>
          </ac:picMkLst>
        </pc:picChg>
        <pc:picChg chg="add">
          <ac:chgData name="Michael Johansen" userId="1654db0d-e0fc-417e-a7fb-d23bfd0af3cf" providerId="ADAL" clId="{237B6B30-84FF-41A6-9EED-9B521E02527F}" dt="2024-03-04T09:47:57.342" v="4" actId="22"/>
          <ac:picMkLst>
            <pc:docMk/>
            <pc:sldMk cId="3428630133" sldId="257"/>
            <ac:picMk id="11" creationId="{E1BCE9E5-0241-C96D-860B-F60F7406972C}"/>
          </ac:picMkLst>
        </pc:picChg>
      </pc:sldChg>
      <pc:sldChg chg="addSp delSp modSp add mod">
        <pc:chgData name="Michael Johansen" userId="1654db0d-e0fc-417e-a7fb-d23bfd0af3cf" providerId="ADAL" clId="{237B6B30-84FF-41A6-9EED-9B521E02527F}" dt="2024-03-04T09:49:16.937" v="8" actId="22"/>
        <pc:sldMkLst>
          <pc:docMk/>
          <pc:sldMk cId="1351837205" sldId="274"/>
        </pc:sldMkLst>
        <pc:spChg chg="del">
          <ac:chgData name="Michael Johansen" userId="1654db0d-e0fc-417e-a7fb-d23bfd0af3cf" providerId="ADAL" clId="{237B6B30-84FF-41A6-9EED-9B521E02527F}" dt="2024-03-04T09:48:36.642" v="6" actId="21"/>
          <ac:spMkLst>
            <pc:docMk/>
            <pc:sldMk cId="1351837205" sldId="274"/>
            <ac:spMk id="2" creationId="{28AB131E-D6FC-00CC-F738-1831CE179B2F}"/>
          </ac:spMkLst>
        </pc:spChg>
        <pc:spChg chg="del">
          <ac:chgData name="Michael Johansen" userId="1654db0d-e0fc-417e-a7fb-d23bfd0af3cf" providerId="ADAL" clId="{237B6B30-84FF-41A6-9EED-9B521E02527F}" dt="2024-03-04T09:48:39.941" v="7" actId="21"/>
          <ac:spMkLst>
            <pc:docMk/>
            <pc:sldMk cId="1351837205" sldId="274"/>
            <ac:spMk id="3" creationId="{0329BB9E-87F5-A151-669E-F55D412B8645}"/>
          </ac:spMkLst>
        </pc:spChg>
        <pc:spChg chg="add mod">
          <ac:chgData name="Michael Johansen" userId="1654db0d-e0fc-417e-a7fb-d23bfd0af3cf" providerId="ADAL" clId="{237B6B30-84FF-41A6-9EED-9B521E02527F}" dt="2024-03-04T09:48:36.642" v="6" actId="21"/>
          <ac:spMkLst>
            <pc:docMk/>
            <pc:sldMk cId="1351837205" sldId="274"/>
            <ac:spMk id="5" creationId="{E263C00A-83A4-1E2D-1BE7-2421CEB37835}"/>
          </ac:spMkLst>
        </pc:spChg>
        <pc:spChg chg="add mod">
          <ac:chgData name="Michael Johansen" userId="1654db0d-e0fc-417e-a7fb-d23bfd0af3cf" providerId="ADAL" clId="{237B6B30-84FF-41A6-9EED-9B521E02527F}" dt="2024-03-04T09:48:39.941" v="7" actId="21"/>
          <ac:spMkLst>
            <pc:docMk/>
            <pc:sldMk cId="1351837205" sldId="274"/>
            <ac:spMk id="7" creationId="{62AD3B01-7B05-2194-4690-06D8AB24C116}"/>
          </ac:spMkLst>
        </pc:spChg>
        <pc:picChg chg="add">
          <ac:chgData name="Michael Johansen" userId="1654db0d-e0fc-417e-a7fb-d23bfd0af3cf" providerId="ADAL" clId="{237B6B30-84FF-41A6-9EED-9B521E02527F}" dt="2024-03-04T09:49:16.937" v="8" actId="22"/>
          <ac:picMkLst>
            <pc:docMk/>
            <pc:sldMk cId="1351837205" sldId="274"/>
            <ac:picMk id="10" creationId="{8BC4BDBB-0C70-9F8E-42F1-825056680876}"/>
          </ac:picMkLst>
        </pc:picChg>
      </pc:sldChg>
      <pc:sldChg chg="add">
        <pc:chgData name="Michael Johansen" userId="1654db0d-e0fc-417e-a7fb-d23bfd0af3cf" providerId="ADAL" clId="{237B6B30-84FF-41A6-9EED-9B521E02527F}" dt="2024-03-04T09:48:30.733" v="5" actId="2890"/>
        <pc:sldMkLst>
          <pc:docMk/>
          <pc:sldMk cId="3197423569" sldId="275"/>
        </pc:sldMkLst>
      </pc:sldChg>
      <pc:sldChg chg="add">
        <pc:chgData name="Michael Johansen" userId="1654db0d-e0fc-417e-a7fb-d23bfd0af3cf" providerId="ADAL" clId="{237B6B30-84FF-41A6-9EED-9B521E02527F}" dt="2024-03-04T09:52:40.249" v="9"/>
        <pc:sldMkLst>
          <pc:docMk/>
          <pc:sldMk cId="867703875" sldId="276"/>
        </pc:sldMkLst>
      </pc:sldChg>
      <pc:sldChg chg="modSp add mod">
        <pc:chgData name="Michael Johansen" userId="1654db0d-e0fc-417e-a7fb-d23bfd0af3cf" providerId="ADAL" clId="{237B6B30-84FF-41A6-9EED-9B521E02527F}" dt="2024-03-04T10:04:43.934" v="182" actId="20577"/>
        <pc:sldMkLst>
          <pc:docMk/>
          <pc:sldMk cId="3783030464" sldId="277"/>
        </pc:sldMkLst>
        <pc:spChg chg="mod">
          <ac:chgData name="Michael Johansen" userId="1654db0d-e0fc-417e-a7fb-d23bfd0af3cf" providerId="ADAL" clId="{237B6B30-84FF-41A6-9EED-9B521E02527F}" dt="2024-03-04T10:04:43.934" v="182" actId="20577"/>
          <ac:spMkLst>
            <pc:docMk/>
            <pc:sldMk cId="3783030464" sldId="277"/>
            <ac:spMk id="3" creationId="{194535D2-1225-26B7-C3B2-9203BE2D12A3}"/>
          </ac:spMkLst>
        </pc:spChg>
      </pc:sldChg>
    </pc:docChg>
  </pc:docChgLst>
  <pc:docChgLst>
    <pc:chgData name="Inger Marie Schmidt" userId="164a90c2-3e29-4cb4-8264-8035f146dc39" providerId="ADAL" clId="{F294D0F0-7AA5-4987-9068-D1468BF08635}"/>
    <pc:docChg chg="custSel addSld delSld modSld sldOrd">
      <pc:chgData name="Inger Marie Schmidt" userId="164a90c2-3e29-4cb4-8264-8035f146dc39" providerId="ADAL" clId="{F294D0F0-7AA5-4987-9068-D1468BF08635}" dt="2024-02-29T14:43:27.511" v="1090" actId="20577"/>
      <pc:docMkLst>
        <pc:docMk/>
      </pc:docMkLst>
      <pc:sldChg chg="modSp mod">
        <pc:chgData name="Inger Marie Schmidt" userId="164a90c2-3e29-4cb4-8264-8035f146dc39" providerId="ADAL" clId="{F294D0F0-7AA5-4987-9068-D1468BF08635}" dt="2024-02-29T14:21:31.620" v="982" actId="20577"/>
        <pc:sldMkLst>
          <pc:docMk/>
          <pc:sldMk cId="1326850065" sldId="256"/>
        </pc:sldMkLst>
        <pc:spChg chg="mod">
          <ac:chgData name="Inger Marie Schmidt" userId="164a90c2-3e29-4cb4-8264-8035f146dc39" providerId="ADAL" clId="{F294D0F0-7AA5-4987-9068-D1468BF08635}" dt="2024-02-29T14:21:31.620" v="982" actId="20577"/>
          <ac:spMkLst>
            <pc:docMk/>
            <pc:sldMk cId="1326850065" sldId="256"/>
            <ac:spMk id="3" creationId="{5717FC0A-7FAD-514A-0335-B99D93B134D5}"/>
          </ac:spMkLst>
        </pc:spChg>
      </pc:sldChg>
      <pc:sldChg chg="modSp mod">
        <pc:chgData name="Inger Marie Schmidt" userId="164a90c2-3e29-4cb4-8264-8035f146dc39" providerId="ADAL" clId="{F294D0F0-7AA5-4987-9068-D1468BF08635}" dt="2024-02-29T12:46:25.024" v="284" actId="255"/>
        <pc:sldMkLst>
          <pc:docMk/>
          <pc:sldMk cId="3428630133" sldId="257"/>
        </pc:sldMkLst>
        <pc:spChg chg="mod">
          <ac:chgData name="Inger Marie Schmidt" userId="164a90c2-3e29-4cb4-8264-8035f146dc39" providerId="ADAL" clId="{F294D0F0-7AA5-4987-9068-D1468BF08635}" dt="2024-02-29T12:46:25.024" v="284" actId="255"/>
          <ac:spMkLst>
            <pc:docMk/>
            <pc:sldMk cId="3428630133" sldId="257"/>
            <ac:spMk id="3" creationId="{194535D2-1225-26B7-C3B2-9203BE2D12A3}"/>
          </ac:spMkLst>
        </pc:spChg>
      </pc:sldChg>
      <pc:sldChg chg="del">
        <pc:chgData name="Inger Marie Schmidt" userId="164a90c2-3e29-4cb4-8264-8035f146dc39" providerId="ADAL" clId="{F294D0F0-7AA5-4987-9068-D1468BF08635}" dt="2024-02-29T12:50:48.437" v="411" actId="47"/>
        <pc:sldMkLst>
          <pc:docMk/>
          <pc:sldMk cId="1920260815" sldId="264"/>
        </pc:sldMkLst>
      </pc:sldChg>
      <pc:sldChg chg="modSp mod ord">
        <pc:chgData name="Inger Marie Schmidt" userId="164a90c2-3e29-4cb4-8264-8035f146dc39" providerId="ADAL" clId="{F294D0F0-7AA5-4987-9068-D1468BF08635}" dt="2024-02-29T14:43:27.511" v="1090" actId="20577"/>
        <pc:sldMkLst>
          <pc:docMk/>
          <pc:sldMk cId="2841590985" sldId="265"/>
        </pc:sldMkLst>
        <pc:spChg chg="mod">
          <ac:chgData name="Inger Marie Schmidt" userId="164a90c2-3e29-4cb4-8264-8035f146dc39" providerId="ADAL" clId="{F294D0F0-7AA5-4987-9068-D1468BF08635}" dt="2024-02-29T12:47:13.481" v="320" actId="20577"/>
          <ac:spMkLst>
            <pc:docMk/>
            <pc:sldMk cId="2841590985" sldId="265"/>
            <ac:spMk id="2" creationId="{3B0B6825-7B68-D2D5-7985-E9FAE44D3323}"/>
          </ac:spMkLst>
        </pc:spChg>
        <pc:spChg chg="mod">
          <ac:chgData name="Inger Marie Schmidt" userId="164a90c2-3e29-4cb4-8264-8035f146dc39" providerId="ADAL" clId="{F294D0F0-7AA5-4987-9068-D1468BF08635}" dt="2024-02-29T14:43:27.511" v="1090" actId="20577"/>
          <ac:spMkLst>
            <pc:docMk/>
            <pc:sldMk cId="2841590985" sldId="265"/>
            <ac:spMk id="3" creationId="{194535D2-1225-26B7-C3B2-9203BE2D12A3}"/>
          </ac:spMkLst>
        </pc:spChg>
      </pc:sldChg>
      <pc:sldChg chg="del">
        <pc:chgData name="Inger Marie Schmidt" userId="164a90c2-3e29-4cb4-8264-8035f146dc39" providerId="ADAL" clId="{F294D0F0-7AA5-4987-9068-D1468BF08635}" dt="2024-02-29T13:06:35.903" v="709" actId="47"/>
        <pc:sldMkLst>
          <pc:docMk/>
          <pc:sldMk cId="2402221798" sldId="266"/>
        </pc:sldMkLst>
      </pc:sldChg>
      <pc:sldChg chg="del">
        <pc:chgData name="Inger Marie Schmidt" userId="164a90c2-3e29-4cb4-8264-8035f146dc39" providerId="ADAL" clId="{F294D0F0-7AA5-4987-9068-D1468BF08635}" dt="2024-02-29T13:06:24.451" v="708" actId="47"/>
        <pc:sldMkLst>
          <pc:docMk/>
          <pc:sldMk cId="2007948034" sldId="268"/>
        </pc:sldMkLst>
      </pc:sldChg>
      <pc:sldChg chg="addSp delSp modSp add mod ord">
        <pc:chgData name="Inger Marie Schmidt" userId="164a90c2-3e29-4cb4-8264-8035f146dc39" providerId="ADAL" clId="{F294D0F0-7AA5-4987-9068-D1468BF08635}" dt="2024-02-29T14:36:15.590" v="1043" actId="1076"/>
        <pc:sldMkLst>
          <pc:docMk/>
          <pc:sldMk cId="3650038473" sldId="269"/>
        </pc:sldMkLst>
        <pc:spChg chg="mod">
          <ac:chgData name="Inger Marie Schmidt" userId="164a90c2-3e29-4cb4-8264-8035f146dc39" providerId="ADAL" clId="{F294D0F0-7AA5-4987-9068-D1468BF08635}" dt="2024-02-29T14:36:05.367" v="1041" actId="20577"/>
          <ac:spMkLst>
            <pc:docMk/>
            <pc:sldMk cId="3650038473" sldId="269"/>
            <ac:spMk id="2" creationId="{3B0B6825-7B68-D2D5-7985-E9FAE44D3323}"/>
          </ac:spMkLst>
        </pc:spChg>
        <pc:spChg chg="del mod">
          <ac:chgData name="Inger Marie Schmidt" userId="164a90c2-3e29-4cb4-8264-8035f146dc39" providerId="ADAL" clId="{F294D0F0-7AA5-4987-9068-D1468BF08635}" dt="2024-02-29T12:57:33.494" v="636" actId="22"/>
          <ac:spMkLst>
            <pc:docMk/>
            <pc:sldMk cId="3650038473" sldId="269"/>
            <ac:spMk id="3" creationId="{194535D2-1225-26B7-C3B2-9203BE2D12A3}"/>
          </ac:spMkLst>
        </pc:spChg>
        <pc:spChg chg="add del mod">
          <ac:chgData name="Inger Marie Schmidt" userId="164a90c2-3e29-4cb4-8264-8035f146dc39" providerId="ADAL" clId="{F294D0F0-7AA5-4987-9068-D1468BF08635}" dt="2024-02-29T14:21:03.851" v="969" actId="22"/>
          <ac:spMkLst>
            <pc:docMk/>
            <pc:sldMk cId="3650038473" sldId="269"/>
            <ac:spMk id="7" creationId="{2F68F061-1EC6-7615-655D-2D54D1E0D466}"/>
          </ac:spMkLst>
        </pc:spChg>
        <pc:picChg chg="add del mod ord modCrop">
          <ac:chgData name="Inger Marie Schmidt" userId="164a90c2-3e29-4cb4-8264-8035f146dc39" providerId="ADAL" clId="{F294D0F0-7AA5-4987-9068-D1468BF08635}" dt="2024-02-29T14:20:12.584" v="967" actId="478"/>
          <ac:picMkLst>
            <pc:docMk/>
            <pc:sldMk cId="3650038473" sldId="269"/>
            <ac:picMk id="5" creationId="{7AD4042F-58B0-83DE-B160-B82370F74F49}"/>
          </ac:picMkLst>
        </pc:picChg>
        <pc:picChg chg="mod">
          <ac:chgData name="Inger Marie Schmidt" userId="164a90c2-3e29-4cb4-8264-8035f146dc39" providerId="ADAL" clId="{F294D0F0-7AA5-4987-9068-D1468BF08635}" dt="2024-02-29T14:36:15.590" v="1043" actId="1076"/>
          <ac:picMkLst>
            <pc:docMk/>
            <pc:sldMk cId="3650038473" sldId="269"/>
            <ac:picMk id="9" creationId="{93DC4C68-648F-27C2-845F-6772574C5AA3}"/>
          </ac:picMkLst>
        </pc:picChg>
        <pc:picChg chg="add mod ord">
          <ac:chgData name="Inger Marie Schmidt" userId="164a90c2-3e29-4cb4-8264-8035f146dc39" providerId="ADAL" clId="{F294D0F0-7AA5-4987-9068-D1468BF08635}" dt="2024-02-29T14:21:16.083" v="972" actId="14100"/>
          <ac:picMkLst>
            <pc:docMk/>
            <pc:sldMk cId="3650038473" sldId="269"/>
            <ac:picMk id="10" creationId="{4624DDBB-5C0E-C00E-D2D1-AC19B2EAF36A}"/>
          </ac:picMkLst>
        </pc:picChg>
      </pc:sldChg>
      <pc:sldChg chg="modSp add mod">
        <pc:chgData name="Inger Marie Schmidt" userId="164a90c2-3e29-4cb4-8264-8035f146dc39" providerId="ADAL" clId="{F294D0F0-7AA5-4987-9068-D1468BF08635}" dt="2024-02-29T14:17:42.988" v="952" actId="20577"/>
        <pc:sldMkLst>
          <pc:docMk/>
          <pc:sldMk cId="3778451230" sldId="270"/>
        </pc:sldMkLst>
        <pc:spChg chg="mod">
          <ac:chgData name="Inger Marie Schmidt" userId="164a90c2-3e29-4cb4-8264-8035f146dc39" providerId="ADAL" clId="{F294D0F0-7AA5-4987-9068-D1468BF08635}" dt="2024-02-29T13:06:10.475" v="707" actId="255"/>
          <ac:spMkLst>
            <pc:docMk/>
            <pc:sldMk cId="3778451230" sldId="270"/>
            <ac:spMk id="2" creationId="{3B0B6825-7B68-D2D5-7985-E9FAE44D3323}"/>
          </ac:spMkLst>
        </pc:spChg>
        <pc:spChg chg="mod">
          <ac:chgData name="Inger Marie Schmidt" userId="164a90c2-3e29-4cb4-8264-8035f146dc39" providerId="ADAL" clId="{F294D0F0-7AA5-4987-9068-D1468BF08635}" dt="2024-02-29T14:17:42.988" v="952" actId="20577"/>
          <ac:spMkLst>
            <pc:docMk/>
            <pc:sldMk cId="3778451230" sldId="270"/>
            <ac:spMk id="3" creationId="{194535D2-1225-26B7-C3B2-9203BE2D12A3}"/>
          </ac:spMkLst>
        </pc:spChg>
      </pc:sldChg>
      <pc:sldChg chg="addSp modSp new mod">
        <pc:chgData name="Inger Marie Schmidt" userId="164a90c2-3e29-4cb4-8264-8035f146dc39" providerId="ADAL" clId="{F294D0F0-7AA5-4987-9068-D1468BF08635}" dt="2024-02-29T14:18:57.535" v="959" actId="1076"/>
        <pc:sldMkLst>
          <pc:docMk/>
          <pc:sldMk cId="1551668590" sldId="271"/>
        </pc:sldMkLst>
        <pc:picChg chg="add mod modCrop">
          <ac:chgData name="Inger Marie Schmidt" userId="164a90c2-3e29-4cb4-8264-8035f146dc39" providerId="ADAL" clId="{F294D0F0-7AA5-4987-9068-D1468BF08635}" dt="2024-02-29T14:18:57.535" v="959" actId="1076"/>
          <ac:picMkLst>
            <pc:docMk/>
            <pc:sldMk cId="1551668590" sldId="271"/>
            <ac:picMk id="3" creationId="{0AEF45B7-2693-B09B-95F8-D4B441C1BE42}"/>
          </ac:picMkLst>
        </pc:picChg>
      </pc:sldChg>
      <pc:sldChg chg="addSp modSp new mod">
        <pc:chgData name="Inger Marie Schmidt" userId="164a90c2-3e29-4cb4-8264-8035f146dc39" providerId="ADAL" clId="{F294D0F0-7AA5-4987-9068-D1468BF08635}" dt="2024-02-29T14:19:56.537" v="966" actId="14100"/>
        <pc:sldMkLst>
          <pc:docMk/>
          <pc:sldMk cId="1545443242" sldId="272"/>
        </pc:sldMkLst>
        <pc:picChg chg="add mod modCrop">
          <ac:chgData name="Inger Marie Schmidt" userId="164a90c2-3e29-4cb4-8264-8035f146dc39" providerId="ADAL" clId="{F294D0F0-7AA5-4987-9068-D1468BF08635}" dt="2024-02-29T14:19:56.537" v="966" actId="14100"/>
          <ac:picMkLst>
            <pc:docMk/>
            <pc:sldMk cId="1545443242" sldId="272"/>
            <ac:picMk id="3" creationId="{8169C25F-CFDD-ACED-3DD6-258F28ADE69F}"/>
          </ac:picMkLst>
        </pc:picChg>
      </pc:sldChg>
      <pc:sldChg chg="addSp delSp modSp new mod">
        <pc:chgData name="Inger Marie Schmidt" userId="164a90c2-3e29-4cb4-8264-8035f146dc39" providerId="ADAL" clId="{F294D0F0-7AA5-4987-9068-D1468BF08635}" dt="2024-02-29T14:33:34.633" v="1006" actId="22"/>
        <pc:sldMkLst>
          <pc:docMk/>
          <pc:sldMk cId="3531351502" sldId="273"/>
        </pc:sldMkLst>
        <pc:picChg chg="add del mod modCrop">
          <ac:chgData name="Inger Marie Schmidt" userId="164a90c2-3e29-4cb4-8264-8035f146dc39" providerId="ADAL" clId="{F294D0F0-7AA5-4987-9068-D1468BF08635}" dt="2024-02-29T14:33:33.645" v="1005" actId="478"/>
          <ac:picMkLst>
            <pc:docMk/>
            <pc:sldMk cId="3531351502" sldId="273"/>
            <ac:picMk id="3" creationId="{2BFEE407-4390-283B-0452-EC602AB73BAA}"/>
          </ac:picMkLst>
        </pc:picChg>
        <pc:picChg chg="add">
          <ac:chgData name="Inger Marie Schmidt" userId="164a90c2-3e29-4cb4-8264-8035f146dc39" providerId="ADAL" clId="{F294D0F0-7AA5-4987-9068-D1468BF08635}" dt="2024-02-29T14:33:34.633" v="1006" actId="22"/>
          <ac:picMkLst>
            <pc:docMk/>
            <pc:sldMk cId="3531351502" sldId="273"/>
            <ac:picMk id="5" creationId="{78A62F72-7E89-830E-581C-8696707D03B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D3B69-CA8B-45A2-A586-CBA448CC83F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D950D4B-4468-4DD5-B921-C56966FA0E57}">
      <dgm:prSet phldrT="[Tekst]" custT="1"/>
      <dgm:spPr>
        <a:solidFill>
          <a:srgbClr val="F3B84F"/>
        </a:solidFill>
      </dgm:spPr>
      <dgm:t>
        <a:bodyPr/>
        <a:lstStyle/>
        <a:p>
          <a:r>
            <a:rPr lang="da-DK" sz="2400" dirty="0">
              <a:solidFill>
                <a:schemeClr val="bg1"/>
              </a:solidFill>
            </a:rPr>
            <a:t>Odense Talentudvikling</a:t>
          </a:r>
        </a:p>
      </dgm:t>
    </dgm:pt>
    <dgm:pt modelId="{C44C8ABC-C9D7-4382-8F6B-D7BC494866AA}" type="parTrans" cxnId="{375AE3CB-0383-49E9-82DF-488F6BDA2BDD}">
      <dgm:prSet/>
      <dgm:spPr/>
      <dgm:t>
        <a:bodyPr/>
        <a:lstStyle/>
        <a:p>
          <a:endParaRPr lang="da-DK"/>
        </a:p>
      </dgm:t>
    </dgm:pt>
    <dgm:pt modelId="{AD58E5A3-DE21-490C-9990-47BDD82F3277}" type="sibTrans" cxnId="{375AE3CB-0383-49E9-82DF-488F6BDA2BDD}">
      <dgm:prSet/>
      <dgm:spPr/>
      <dgm:t>
        <a:bodyPr/>
        <a:lstStyle/>
        <a:p>
          <a:endParaRPr lang="da-DK"/>
        </a:p>
      </dgm:t>
    </dgm:pt>
    <dgm:pt modelId="{443D0016-586E-4B18-BAE8-59C8EC494AE7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Kommune</a:t>
          </a:r>
        </a:p>
      </dgm:t>
    </dgm:pt>
    <dgm:pt modelId="{AEEAAB81-AF26-49F5-9CEA-F804F546CF82}" type="parTrans" cxnId="{39984B9F-9CB0-4CC9-8442-65807B4C31AA}">
      <dgm:prSet/>
      <dgm:spPr/>
      <dgm:t>
        <a:bodyPr/>
        <a:lstStyle/>
        <a:p>
          <a:endParaRPr lang="da-DK"/>
        </a:p>
      </dgm:t>
    </dgm:pt>
    <dgm:pt modelId="{FE655C28-49C5-44D4-8A6D-380A5B972A5F}" type="sibTrans" cxnId="{39984B9F-9CB0-4CC9-8442-65807B4C31AA}">
      <dgm:prSet/>
      <dgm:spPr/>
      <dgm:t>
        <a:bodyPr/>
        <a:lstStyle/>
        <a:p>
          <a:endParaRPr lang="da-DK"/>
        </a:p>
      </dgm:t>
    </dgm:pt>
    <dgm:pt modelId="{85421509-7BAB-40EC-ACC3-31D07EF4F83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Team Danmark</a:t>
          </a:r>
        </a:p>
      </dgm:t>
    </dgm:pt>
    <dgm:pt modelId="{97F37510-A7D1-489A-9EDE-A20FAECAF45C}" type="parTrans" cxnId="{D7F8BBF8-9F4C-4E93-AF8B-169FF4C5BD96}">
      <dgm:prSet/>
      <dgm:spPr/>
      <dgm:t>
        <a:bodyPr/>
        <a:lstStyle/>
        <a:p>
          <a:endParaRPr lang="da-DK"/>
        </a:p>
      </dgm:t>
    </dgm:pt>
    <dgm:pt modelId="{BA28EA52-E2D1-49A3-8A24-9B0C41FB813A}" type="sibTrans" cxnId="{D7F8BBF8-9F4C-4E93-AF8B-169FF4C5BD96}">
      <dgm:prSet/>
      <dgm:spPr/>
      <dgm:t>
        <a:bodyPr/>
        <a:lstStyle/>
        <a:p>
          <a:endParaRPr lang="da-DK"/>
        </a:p>
      </dgm:t>
    </dgm:pt>
    <dgm:pt modelId="{3601FA68-C972-4EB5-BDD1-F71570B6E49C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Klubber og foreninger i Odense</a:t>
          </a:r>
        </a:p>
      </dgm:t>
    </dgm:pt>
    <dgm:pt modelId="{C29A2C22-5E41-4C04-9BCA-399D0C6DD8A6}" type="parTrans" cxnId="{0BD8DC83-A08D-4A07-9380-AC011897440D}">
      <dgm:prSet/>
      <dgm:spPr/>
      <dgm:t>
        <a:bodyPr/>
        <a:lstStyle/>
        <a:p>
          <a:endParaRPr lang="da-DK"/>
        </a:p>
      </dgm:t>
    </dgm:pt>
    <dgm:pt modelId="{C7BEB1CE-051E-4399-A84F-3A2712179C72}" type="sibTrans" cxnId="{0BD8DC83-A08D-4A07-9380-AC011897440D}">
      <dgm:prSet/>
      <dgm:spPr/>
      <dgm:t>
        <a:bodyPr/>
        <a:lstStyle/>
        <a:p>
          <a:endParaRPr lang="da-DK"/>
        </a:p>
      </dgm:t>
    </dgm:pt>
    <dgm:pt modelId="{0CEECB0B-4E60-4D9E-857D-49D3A233BE1F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Elite College</a:t>
          </a:r>
        </a:p>
      </dgm:t>
    </dgm:pt>
    <dgm:pt modelId="{09726B7E-8D38-4F20-8F98-FE140628BA5B}" type="parTrans" cxnId="{5A8E4E82-2696-4808-BAF1-BBF90686760C}">
      <dgm:prSet/>
      <dgm:spPr/>
      <dgm:t>
        <a:bodyPr/>
        <a:lstStyle/>
        <a:p>
          <a:endParaRPr lang="da-DK"/>
        </a:p>
      </dgm:t>
    </dgm:pt>
    <dgm:pt modelId="{424BE1B3-60D2-4A5C-9F31-7339C33A634D}" type="sibTrans" cxnId="{5A8E4E82-2696-4808-BAF1-BBF90686760C}">
      <dgm:prSet/>
      <dgm:spPr/>
      <dgm:t>
        <a:bodyPr/>
        <a:lstStyle/>
        <a:p>
          <a:endParaRPr lang="da-DK"/>
        </a:p>
      </dgm:t>
    </dgm:pt>
    <dgm:pt modelId="{25A55B59-9E7F-4F69-BD56-3E7751F11C27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Erhvervslivet</a:t>
          </a:r>
        </a:p>
      </dgm:t>
    </dgm:pt>
    <dgm:pt modelId="{877214A4-712B-4F15-8989-90CCD6656B14}" type="parTrans" cxnId="{1DAD07A3-0F4B-42B5-9678-DDB45CBB796F}">
      <dgm:prSet/>
      <dgm:spPr/>
      <dgm:t>
        <a:bodyPr/>
        <a:lstStyle/>
        <a:p>
          <a:endParaRPr lang="da-DK"/>
        </a:p>
      </dgm:t>
    </dgm:pt>
    <dgm:pt modelId="{BEF931DF-EA9B-4CCC-B093-55B6AB35FEEB}" type="sibTrans" cxnId="{1DAD07A3-0F4B-42B5-9678-DDB45CBB796F}">
      <dgm:prSet/>
      <dgm:spPr/>
      <dgm:t>
        <a:bodyPr/>
        <a:lstStyle/>
        <a:p>
          <a:endParaRPr lang="da-DK"/>
        </a:p>
      </dgm:t>
    </dgm:pt>
    <dgm:pt modelId="{47128A44-6565-4726-8E5D-B8208E62B0D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500" dirty="0">
              <a:solidFill>
                <a:schemeClr val="bg1"/>
              </a:solidFill>
            </a:rPr>
            <a:t>Uddannelser</a:t>
          </a:r>
        </a:p>
      </dgm:t>
    </dgm:pt>
    <dgm:pt modelId="{179CB24A-7867-4CB7-88E4-E8DB3CA99727}" type="parTrans" cxnId="{6AB3C008-EBC2-4FA9-9BF2-98ADE0065170}">
      <dgm:prSet/>
      <dgm:spPr/>
      <dgm:t>
        <a:bodyPr/>
        <a:lstStyle/>
        <a:p>
          <a:endParaRPr lang="da-DK"/>
        </a:p>
      </dgm:t>
    </dgm:pt>
    <dgm:pt modelId="{78182D08-D35E-42C3-9ED6-51AD2493ED59}" type="sibTrans" cxnId="{6AB3C008-EBC2-4FA9-9BF2-98ADE0065170}">
      <dgm:prSet/>
      <dgm:spPr/>
      <dgm:t>
        <a:bodyPr/>
        <a:lstStyle/>
        <a:p>
          <a:endParaRPr lang="da-DK"/>
        </a:p>
      </dgm:t>
    </dgm:pt>
    <dgm:pt modelId="{2C899FDC-D01E-4E36-8053-B96A58F3EB55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Forskning: SDU/            IOB, LETS</a:t>
          </a:r>
        </a:p>
      </dgm:t>
    </dgm:pt>
    <dgm:pt modelId="{CB24B2C8-F1D9-47BA-82C8-BBE9BD730A70}" type="parTrans" cxnId="{0246D34B-3F38-48CA-B365-D6DD1DAFCF13}">
      <dgm:prSet/>
      <dgm:spPr/>
      <dgm:t>
        <a:bodyPr/>
        <a:lstStyle/>
        <a:p>
          <a:endParaRPr lang="da-DK"/>
        </a:p>
      </dgm:t>
    </dgm:pt>
    <dgm:pt modelId="{AF47E1B2-ABD8-4709-8477-01F2DC2484A0}" type="sibTrans" cxnId="{0246D34B-3F38-48CA-B365-D6DD1DAFCF13}">
      <dgm:prSet/>
      <dgm:spPr/>
      <dgm:t>
        <a:bodyPr/>
        <a:lstStyle/>
        <a:p>
          <a:endParaRPr lang="da-DK"/>
        </a:p>
      </dgm:t>
    </dgm:pt>
    <dgm:pt modelId="{C6EA041C-2BDA-42C5-B289-F79ADDE5DAB0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SIKO</a:t>
          </a:r>
        </a:p>
      </dgm:t>
    </dgm:pt>
    <dgm:pt modelId="{A189B02D-5409-45C9-8410-7D4A7FA126B9}" type="parTrans" cxnId="{68AFB08B-55F8-45F1-BD84-1CA8C94CEEDA}">
      <dgm:prSet/>
      <dgm:spPr/>
      <dgm:t>
        <a:bodyPr/>
        <a:lstStyle/>
        <a:p>
          <a:endParaRPr lang="da-DK"/>
        </a:p>
      </dgm:t>
    </dgm:pt>
    <dgm:pt modelId="{D8E68C3C-FF80-4F31-82DB-7E29E86435CA}" type="sibTrans" cxnId="{68AFB08B-55F8-45F1-BD84-1CA8C94CEEDA}">
      <dgm:prSet/>
      <dgm:spPr/>
      <dgm:t>
        <a:bodyPr/>
        <a:lstStyle/>
        <a:p>
          <a:endParaRPr lang="da-DK"/>
        </a:p>
      </dgm:t>
    </dgm:pt>
    <dgm:pt modelId="{E9981BAC-BF00-4C69-81BA-9C311269E166}" type="pres">
      <dgm:prSet presAssocID="{00AD3B69-CA8B-45A2-A586-CBA448CC83FE}" presName="composite" presStyleCnt="0">
        <dgm:presLayoutVars>
          <dgm:chMax val="1"/>
          <dgm:dir/>
          <dgm:resizeHandles val="exact"/>
        </dgm:presLayoutVars>
      </dgm:prSet>
      <dgm:spPr/>
    </dgm:pt>
    <dgm:pt modelId="{7C469C83-2BFB-4C02-AFA7-F96DB588EC43}" type="pres">
      <dgm:prSet presAssocID="{00AD3B69-CA8B-45A2-A586-CBA448CC83FE}" presName="radial" presStyleCnt="0">
        <dgm:presLayoutVars>
          <dgm:animLvl val="ctr"/>
        </dgm:presLayoutVars>
      </dgm:prSet>
      <dgm:spPr/>
    </dgm:pt>
    <dgm:pt modelId="{63167903-876A-422D-A022-D42C8F2029CC}" type="pres">
      <dgm:prSet presAssocID="{DD950D4B-4468-4DD5-B921-C56966FA0E57}" presName="centerShape" presStyleLbl="vennNode1" presStyleIdx="0" presStyleCnt="9"/>
      <dgm:spPr/>
    </dgm:pt>
    <dgm:pt modelId="{20D4DFBB-C990-4674-A19B-518D0AFA9635}" type="pres">
      <dgm:prSet presAssocID="{443D0016-586E-4B18-BAE8-59C8EC494AE7}" presName="node" presStyleLbl="vennNode1" presStyleIdx="1" presStyleCnt="9">
        <dgm:presLayoutVars>
          <dgm:bulletEnabled val="1"/>
        </dgm:presLayoutVars>
      </dgm:prSet>
      <dgm:spPr/>
    </dgm:pt>
    <dgm:pt modelId="{D8CA7B7E-EF41-47F9-A522-9E5EE0964F37}" type="pres">
      <dgm:prSet presAssocID="{85421509-7BAB-40EC-ACC3-31D07EF4F834}" presName="node" presStyleLbl="vennNode1" presStyleIdx="2" presStyleCnt="9">
        <dgm:presLayoutVars>
          <dgm:bulletEnabled val="1"/>
        </dgm:presLayoutVars>
      </dgm:prSet>
      <dgm:spPr/>
    </dgm:pt>
    <dgm:pt modelId="{6372B354-D3D4-4CFA-9DDA-FF3E505D9326}" type="pres">
      <dgm:prSet presAssocID="{C6EA041C-2BDA-42C5-B289-F79ADDE5DAB0}" presName="node" presStyleLbl="vennNode1" presStyleIdx="3" presStyleCnt="9">
        <dgm:presLayoutVars>
          <dgm:bulletEnabled val="1"/>
        </dgm:presLayoutVars>
      </dgm:prSet>
      <dgm:spPr/>
    </dgm:pt>
    <dgm:pt modelId="{22578C22-08F1-4B36-96D8-5C0BA28D6AD7}" type="pres">
      <dgm:prSet presAssocID="{3601FA68-C972-4EB5-BDD1-F71570B6E49C}" presName="node" presStyleLbl="vennNode1" presStyleIdx="4" presStyleCnt="9">
        <dgm:presLayoutVars>
          <dgm:bulletEnabled val="1"/>
        </dgm:presLayoutVars>
      </dgm:prSet>
      <dgm:spPr/>
    </dgm:pt>
    <dgm:pt modelId="{EAEE9D81-ED24-4C57-B72A-79F53EE5B2F6}" type="pres">
      <dgm:prSet presAssocID="{0CEECB0B-4E60-4D9E-857D-49D3A233BE1F}" presName="node" presStyleLbl="vennNode1" presStyleIdx="5" presStyleCnt="9">
        <dgm:presLayoutVars>
          <dgm:bulletEnabled val="1"/>
        </dgm:presLayoutVars>
      </dgm:prSet>
      <dgm:spPr/>
    </dgm:pt>
    <dgm:pt modelId="{C89E2F9A-5047-45C1-BE34-B956C0B20719}" type="pres">
      <dgm:prSet presAssocID="{25A55B59-9E7F-4F69-BD56-3E7751F11C27}" presName="node" presStyleLbl="vennNode1" presStyleIdx="6" presStyleCnt="9">
        <dgm:presLayoutVars>
          <dgm:bulletEnabled val="1"/>
        </dgm:presLayoutVars>
      </dgm:prSet>
      <dgm:spPr/>
    </dgm:pt>
    <dgm:pt modelId="{8550F30C-E1CD-4E24-AD33-FF7E698426AD}" type="pres">
      <dgm:prSet presAssocID="{47128A44-6565-4726-8E5D-B8208E62B0D4}" presName="node" presStyleLbl="vennNode1" presStyleIdx="7" presStyleCnt="9" custRadScaleRad="101380" custRadScaleInc="881">
        <dgm:presLayoutVars>
          <dgm:bulletEnabled val="1"/>
        </dgm:presLayoutVars>
      </dgm:prSet>
      <dgm:spPr/>
    </dgm:pt>
    <dgm:pt modelId="{0FB7C9A6-DE07-4308-AD6C-53480CCC44D1}" type="pres">
      <dgm:prSet presAssocID="{2C899FDC-D01E-4E36-8053-B96A58F3EB55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6AB3C008-EBC2-4FA9-9BF2-98ADE0065170}" srcId="{DD950D4B-4468-4DD5-B921-C56966FA0E57}" destId="{47128A44-6565-4726-8E5D-B8208E62B0D4}" srcOrd="6" destOrd="0" parTransId="{179CB24A-7867-4CB7-88E4-E8DB3CA99727}" sibTransId="{78182D08-D35E-42C3-9ED6-51AD2493ED59}"/>
    <dgm:cxn modelId="{DD172C35-3816-4192-B04A-E5CF0C841A1D}" type="presOf" srcId="{3601FA68-C972-4EB5-BDD1-F71570B6E49C}" destId="{22578C22-08F1-4B36-96D8-5C0BA28D6AD7}" srcOrd="0" destOrd="0" presId="urn:microsoft.com/office/officeart/2005/8/layout/radial3"/>
    <dgm:cxn modelId="{01B58538-6D25-4BC8-AC61-7C794D99927A}" type="presOf" srcId="{DD950D4B-4468-4DD5-B921-C56966FA0E57}" destId="{63167903-876A-422D-A022-D42C8F2029CC}" srcOrd="0" destOrd="0" presId="urn:microsoft.com/office/officeart/2005/8/layout/radial3"/>
    <dgm:cxn modelId="{0246D34B-3F38-48CA-B365-D6DD1DAFCF13}" srcId="{DD950D4B-4468-4DD5-B921-C56966FA0E57}" destId="{2C899FDC-D01E-4E36-8053-B96A58F3EB55}" srcOrd="7" destOrd="0" parTransId="{CB24B2C8-F1D9-47BA-82C8-BBE9BD730A70}" sibTransId="{AF47E1B2-ABD8-4709-8477-01F2DC2484A0}"/>
    <dgm:cxn modelId="{3D727854-6157-46EC-BBBF-C147EE2ECA81}" type="presOf" srcId="{C6EA041C-2BDA-42C5-B289-F79ADDE5DAB0}" destId="{6372B354-D3D4-4CFA-9DDA-FF3E505D9326}" srcOrd="0" destOrd="0" presId="urn:microsoft.com/office/officeart/2005/8/layout/radial3"/>
    <dgm:cxn modelId="{0FE31B82-ED7A-405E-A65E-A431AAAE5590}" type="presOf" srcId="{443D0016-586E-4B18-BAE8-59C8EC494AE7}" destId="{20D4DFBB-C990-4674-A19B-518D0AFA9635}" srcOrd="0" destOrd="0" presId="urn:microsoft.com/office/officeart/2005/8/layout/radial3"/>
    <dgm:cxn modelId="{5A8E4E82-2696-4808-BAF1-BBF90686760C}" srcId="{DD950D4B-4468-4DD5-B921-C56966FA0E57}" destId="{0CEECB0B-4E60-4D9E-857D-49D3A233BE1F}" srcOrd="4" destOrd="0" parTransId="{09726B7E-8D38-4F20-8F98-FE140628BA5B}" sibTransId="{424BE1B3-60D2-4A5C-9F31-7339C33A634D}"/>
    <dgm:cxn modelId="{0BD8DC83-A08D-4A07-9380-AC011897440D}" srcId="{DD950D4B-4468-4DD5-B921-C56966FA0E57}" destId="{3601FA68-C972-4EB5-BDD1-F71570B6E49C}" srcOrd="3" destOrd="0" parTransId="{C29A2C22-5E41-4C04-9BCA-399D0C6DD8A6}" sibTransId="{C7BEB1CE-051E-4399-A84F-3A2712179C72}"/>
    <dgm:cxn modelId="{68AFB08B-55F8-45F1-BD84-1CA8C94CEEDA}" srcId="{DD950D4B-4468-4DD5-B921-C56966FA0E57}" destId="{C6EA041C-2BDA-42C5-B289-F79ADDE5DAB0}" srcOrd="2" destOrd="0" parTransId="{A189B02D-5409-45C9-8410-7D4A7FA126B9}" sibTransId="{D8E68C3C-FF80-4F31-82DB-7E29E86435CA}"/>
    <dgm:cxn modelId="{6CBBF89C-81B1-4044-A3CB-1F49E3A89DEA}" type="presOf" srcId="{00AD3B69-CA8B-45A2-A586-CBA448CC83FE}" destId="{E9981BAC-BF00-4C69-81BA-9C311269E166}" srcOrd="0" destOrd="0" presId="urn:microsoft.com/office/officeart/2005/8/layout/radial3"/>
    <dgm:cxn modelId="{39984B9F-9CB0-4CC9-8442-65807B4C31AA}" srcId="{DD950D4B-4468-4DD5-B921-C56966FA0E57}" destId="{443D0016-586E-4B18-BAE8-59C8EC494AE7}" srcOrd="0" destOrd="0" parTransId="{AEEAAB81-AF26-49F5-9CEA-F804F546CF82}" sibTransId="{FE655C28-49C5-44D4-8A6D-380A5B972A5F}"/>
    <dgm:cxn modelId="{1DAD07A3-0F4B-42B5-9678-DDB45CBB796F}" srcId="{DD950D4B-4468-4DD5-B921-C56966FA0E57}" destId="{25A55B59-9E7F-4F69-BD56-3E7751F11C27}" srcOrd="5" destOrd="0" parTransId="{877214A4-712B-4F15-8989-90CCD6656B14}" sibTransId="{BEF931DF-EA9B-4CCC-B093-55B6AB35FEEB}"/>
    <dgm:cxn modelId="{A8822AA6-6703-4F74-BAF7-D2E3578DBB1E}" type="presOf" srcId="{47128A44-6565-4726-8E5D-B8208E62B0D4}" destId="{8550F30C-E1CD-4E24-AD33-FF7E698426AD}" srcOrd="0" destOrd="0" presId="urn:microsoft.com/office/officeart/2005/8/layout/radial3"/>
    <dgm:cxn modelId="{2BEF1BA9-233F-47CB-A5D7-DC4B0AFBA7BB}" type="presOf" srcId="{0CEECB0B-4E60-4D9E-857D-49D3A233BE1F}" destId="{EAEE9D81-ED24-4C57-B72A-79F53EE5B2F6}" srcOrd="0" destOrd="0" presId="urn:microsoft.com/office/officeart/2005/8/layout/radial3"/>
    <dgm:cxn modelId="{CA7511B2-AAD4-446B-B12F-44D5DAEFA942}" type="presOf" srcId="{85421509-7BAB-40EC-ACC3-31D07EF4F834}" destId="{D8CA7B7E-EF41-47F9-A522-9E5EE0964F37}" srcOrd="0" destOrd="0" presId="urn:microsoft.com/office/officeart/2005/8/layout/radial3"/>
    <dgm:cxn modelId="{375AE3CB-0383-49E9-82DF-488F6BDA2BDD}" srcId="{00AD3B69-CA8B-45A2-A586-CBA448CC83FE}" destId="{DD950D4B-4468-4DD5-B921-C56966FA0E57}" srcOrd="0" destOrd="0" parTransId="{C44C8ABC-C9D7-4382-8F6B-D7BC494866AA}" sibTransId="{AD58E5A3-DE21-490C-9990-47BDD82F3277}"/>
    <dgm:cxn modelId="{782D33D9-A456-4B34-8B9C-9F93E7BB75F2}" type="presOf" srcId="{25A55B59-9E7F-4F69-BD56-3E7751F11C27}" destId="{C89E2F9A-5047-45C1-BE34-B956C0B20719}" srcOrd="0" destOrd="0" presId="urn:microsoft.com/office/officeart/2005/8/layout/radial3"/>
    <dgm:cxn modelId="{0C2C5EDE-116D-4F86-824E-54B2AE65B942}" type="presOf" srcId="{2C899FDC-D01E-4E36-8053-B96A58F3EB55}" destId="{0FB7C9A6-DE07-4308-AD6C-53480CCC44D1}" srcOrd="0" destOrd="0" presId="urn:microsoft.com/office/officeart/2005/8/layout/radial3"/>
    <dgm:cxn modelId="{D7F8BBF8-9F4C-4E93-AF8B-169FF4C5BD96}" srcId="{DD950D4B-4468-4DD5-B921-C56966FA0E57}" destId="{85421509-7BAB-40EC-ACC3-31D07EF4F834}" srcOrd="1" destOrd="0" parTransId="{97F37510-A7D1-489A-9EDE-A20FAECAF45C}" sibTransId="{BA28EA52-E2D1-49A3-8A24-9B0C41FB813A}"/>
    <dgm:cxn modelId="{78AB580A-25ED-411A-83A8-9D81F073C7A8}" type="presParOf" srcId="{E9981BAC-BF00-4C69-81BA-9C311269E166}" destId="{7C469C83-2BFB-4C02-AFA7-F96DB588EC43}" srcOrd="0" destOrd="0" presId="urn:microsoft.com/office/officeart/2005/8/layout/radial3"/>
    <dgm:cxn modelId="{95765817-D5A0-4225-9BCD-160E75E7C683}" type="presParOf" srcId="{7C469C83-2BFB-4C02-AFA7-F96DB588EC43}" destId="{63167903-876A-422D-A022-D42C8F2029CC}" srcOrd="0" destOrd="0" presId="urn:microsoft.com/office/officeart/2005/8/layout/radial3"/>
    <dgm:cxn modelId="{F4D264C5-CCBE-444D-A1A3-446CFC459038}" type="presParOf" srcId="{7C469C83-2BFB-4C02-AFA7-F96DB588EC43}" destId="{20D4DFBB-C990-4674-A19B-518D0AFA9635}" srcOrd="1" destOrd="0" presId="urn:microsoft.com/office/officeart/2005/8/layout/radial3"/>
    <dgm:cxn modelId="{040752FA-C44A-486C-AFE2-23A5D6387D1A}" type="presParOf" srcId="{7C469C83-2BFB-4C02-AFA7-F96DB588EC43}" destId="{D8CA7B7E-EF41-47F9-A522-9E5EE0964F37}" srcOrd="2" destOrd="0" presId="urn:microsoft.com/office/officeart/2005/8/layout/radial3"/>
    <dgm:cxn modelId="{CB89067B-D727-4DC2-A79A-EB4F33E78A92}" type="presParOf" srcId="{7C469C83-2BFB-4C02-AFA7-F96DB588EC43}" destId="{6372B354-D3D4-4CFA-9DDA-FF3E505D9326}" srcOrd="3" destOrd="0" presId="urn:microsoft.com/office/officeart/2005/8/layout/radial3"/>
    <dgm:cxn modelId="{AA6EC7C2-3548-4674-B19E-81A2FDF549AF}" type="presParOf" srcId="{7C469C83-2BFB-4C02-AFA7-F96DB588EC43}" destId="{22578C22-08F1-4B36-96D8-5C0BA28D6AD7}" srcOrd="4" destOrd="0" presId="urn:microsoft.com/office/officeart/2005/8/layout/radial3"/>
    <dgm:cxn modelId="{E1DD1AFB-F387-4725-9167-C4E86422C115}" type="presParOf" srcId="{7C469C83-2BFB-4C02-AFA7-F96DB588EC43}" destId="{EAEE9D81-ED24-4C57-B72A-79F53EE5B2F6}" srcOrd="5" destOrd="0" presId="urn:microsoft.com/office/officeart/2005/8/layout/radial3"/>
    <dgm:cxn modelId="{2E58CA71-7668-4AC2-84FC-76C94BD30F31}" type="presParOf" srcId="{7C469C83-2BFB-4C02-AFA7-F96DB588EC43}" destId="{C89E2F9A-5047-45C1-BE34-B956C0B20719}" srcOrd="6" destOrd="0" presId="urn:microsoft.com/office/officeart/2005/8/layout/radial3"/>
    <dgm:cxn modelId="{8D528258-DBF3-44B3-9C3C-AE0074EC2EA9}" type="presParOf" srcId="{7C469C83-2BFB-4C02-AFA7-F96DB588EC43}" destId="{8550F30C-E1CD-4E24-AD33-FF7E698426AD}" srcOrd="7" destOrd="0" presId="urn:microsoft.com/office/officeart/2005/8/layout/radial3"/>
    <dgm:cxn modelId="{EE13C826-DD94-4170-A47F-0DDA38B637E2}" type="presParOf" srcId="{7C469C83-2BFB-4C02-AFA7-F96DB588EC43}" destId="{0FB7C9A6-DE07-4308-AD6C-53480CCC44D1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7903-876A-422D-A022-D42C8F2029CC}">
      <dsp:nvSpPr>
        <dsp:cNvPr id="0" name=""/>
        <dsp:cNvSpPr/>
      </dsp:nvSpPr>
      <dsp:spPr>
        <a:xfrm>
          <a:off x="1615477" y="1200506"/>
          <a:ext cx="2990735" cy="2990735"/>
        </a:xfrm>
        <a:prstGeom prst="ellipse">
          <a:avLst/>
        </a:prstGeom>
        <a:solidFill>
          <a:srgbClr val="F3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>
              <a:solidFill>
                <a:schemeClr val="bg1"/>
              </a:solidFill>
            </a:rPr>
            <a:t>Odense Talentudvikling</a:t>
          </a:r>
        </a:p>
      </dsp:txBody>
      <dsp:txXfrm>
        <a:off x="2053460" y="1638489"/>
        <a:ext cx="2114769" cy="2114769"/>
      </dsp:txXfrm>
    </dsp:sp>
    <dsp:sp modelId="{20D4DFBB-C990-4674-A19B-518D0AFA9635}">
      <dsp:nvSpPr>
        <dsp:cNvPr id="0" name=""/>
        <dsp:cNvSpPr/>
      </dsp:nvSpPr>
      <dsp:spPr>
        <a:xfrm>
          <a:off x="2363161" y="533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Kommune</a:t>
          </a:r>
        </a:p>
      </dsp:txBody>
      <dsp:txXfrm>
        <a:off x="2582152" y="219524"/>
        <a:ext cx="1057385" cy="1057385"/>
      </dsp:txXfrm>
    </dsp:sp>
    <dsp:sp modelId="{D8CA7B7E-EF41-47F9-A522-9E5EE0964F37}">
      <dsp:nvSpPr>
        <dsp:cNvPr id="0" name=""/>
        <dsp:cNvSpPr/>
      </dsp:nvSpPr>
      <dsp:spPr>
        <a:xfrm>
          <a:off x="3740362" y="570989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Team Danmark</a:t>
          </a:r>
        </a:p>
      </dsp:txBody>
      <dsp:txXfrm>
        <a:off x="3959353" y="789980"/>
        <a:ext cx="1057385" cy="1057385"/>
      </dsp:txXfrm>
    </dsp:sp>
    <dsp:sp modelId="{6372B354-D3D4-4CFA-9DDA-FF3E505D9326}">
      <dsp:nvSpPr>
        <dsp:cNvPr id="0" name=""/>
        <dsp:cNvSpPr/>
      </dsp:nvSpPr>
      <dsp:spPr>
        <a:xfrm>
          <a:off x="4310817" y="1948190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SIKO</a:t>
          </a:r>
        </a:p>
      </dsp:txBody>
      <dsp:txXfrm>
        <a:off x="4529808" y="2167181"/>
        <a:ext cx="1057385" cy="1057385"/>
      </dsp:txXfrm>
    </dsp:sp>
    <dsp:sp modelId="{22578C22-08F1-4B36-96D8-5C0BA28D6AD7}">
      <dsp:nvSpPr>
        <dsp:cNvPr id="0" name=""/>
        <dsp:cNvSpPr/>
      </dsp:nvSpPr>
      <dsp:spPr>
        <a:xfrm>
          <a:off x="3740362" y="3325391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Klubber og foreninger i Odense</a:t>
          </a:r>
        </a:p>
      </dsp:txBody>
      <dsp:txXfrm>
        <a:off x="3959353" y="3544382"/>
        <a:ext cx="1057385" cy="1057385"/>
      </dsp:txXfrm>
    </dsp:sp>
    <dsp:sp modelId="{EAEE9D81-ED24-4C57-B72A-79F53EE5B2F6}">
      <dsp:nvSpPr>
        <dsp:cNvPr id="0" name=""/>
        <dsp:cNvSpPr/>
      </dsp:nvSpPr>
      <dsp:spPr>
        <a:xfrm>
          <a:off x="2363161" y="3895846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Elite College</a:t>
          </a:r>
        </a:p>
      </dsp:txBody>
      <dsp:txXfrm>
        <a:off x="2582152" y="4114837"/>
        <a:ext cx="1057385" cy="1057385"/>
      </dsp:txXfrm>
    </dsp:sp>
    <dsp:sp modelId="{C89E2F9A-5047-45C1-BE34-B956C0B20719}">
      <dsp:nvSpPr>
        <dsp:cNvPr id="0" name=""/>
        <dsp:cNvSpPr/>
      </dsp:nvSpPr>
      <dsp:spPr>
        <a:xfrm>
          <a:off x="985960" y="3325391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Erhvervslivet</a:t>
          </a:r>
        </a:p>
      </dsp:txBody>
      <dsp:txXfrm>
        <a:off x="1204951" y="3544382"/>
        <a:ext cx="1057385" cy="1057385"/>
      </dsp:txXfrm>
    </dsp:sp>
    <dsp:sp modelId="{8550F30C-E1CD-4E24-AD33-FF7E698426AD}">
      <dsp:nvSpPr>
        <dsp:cNvPr id="0" name=""/>
        <dsp:cNvSpPr/>
      </dsp:nvSpPr>
      <dsp:spPr>
        <a:xfrm>
          <a:off x="388674" y="1934527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Uddannelser</a:t>
          </a:r>
        </a:p>
      </dsp:txBody>
      <dsp:txXfrm>
        <a:off x="607665" y="2153518"/>
        <a:ext cx="1057385" cy="1057385"/>
      </dsp:txXfrm>
    </dsp:sp>
    <dsp:sp modelId="{0FB7C9A6-DE07-4308-AD6C-53480CCC44D1}">
      <dsp:nvSpPr>
        <dsp:cNvPr id="0" name=""/>
        <dsp:cNvSpPr/>
      </dsp:nvSpPr>
      <dsp:spPr>
        <a:xfrm>
          <a:off x="985960" y="570989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Forskning: SDU/            IOB, LETS</a:t>
          </a:r>
        </a:p>
      </dsp:txBody>
      <dsp:txXfrm>
        <a:off x="1204951" y="789980"/>
        <a:ext cx="1057385" cy="105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5E39-7D45-4F6A-9066-5F46040518B8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8FDF5-1DB0-4F6E-97BF-F8DA9D209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09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6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F10-4E91-3A6E-453A-73E7CC4E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E4DF94-2878-3F74-E7B4-F2602EFB7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CF3796-0165-CA4B-BA6E-FB877298A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F96F0-C37A-8DEE-2AEB-06531718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07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35C-8A3B-3A5F-3E52-1F205735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15B0C54-57F8-E1CE-BF54-9A5F7E52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9C6BF1-5CA6-BCC6-61B9-54A38D43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24313-63B3-C751-3487-045AC9C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60B280-711F-7839-A788-14D601E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4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79DF-10A9-2018-EE04-101D831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5230D1-66B8-6C2A-5596-7319C43F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67387-E3D3-4E56-BBD0-B24F505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0CDE20-FB6F-2487-47B9-EB9A6331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A5B945-0218-B2D4-8FFF-8DC750C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3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1BD4E8-CDB0-CA0C-1869-0BAA93201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D57443-4C9B-0CA6-52B5-B54C53BB8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5E9A2-D4AE-8391-F200-85B021B3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48EA03-54B2-4983-4D55-8D3B252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8FF15-BCCE-E4FB-3CF1-9647C1A9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2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2147-0959-A1E8-8FE2-ECDB4AEB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B9FCD-FBD6-4AA9-BD1E-F778D604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3035B2-2956-3753-F6D3-929D19B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D9679-6D10-F882-1DE6-305AF6B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9A96DC-E021-F45A-0F1B-C3EC2589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20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F2AC0-BBB2-15C2-1663-0F15D21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E49650-DD30-23BD-A934-7A085DE2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B657CE-DB3B-0086-4D21-0929BDD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8F2CAD-7E72-BDA0-2FD3-830D297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AF6D3E-D4C7-9A95-77DE-1EC9C2C7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284E2-A5DD-1511-8269-45BAF1E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76B5E3-5BB5-729C-BCFF-5531EC42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E08B53-AC43-36A0-663D-B555F6A9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17EF8A-D2B5-DBA7-2DD0-02DD9F3C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B6B88A-6BF0-1384-49BF-F2146B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54BEAB-B22A-974C-309E-EFD09D83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CACD0-F29F-328D-A77E-DD47CF9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A0473-325B-E8FF-4141-B30B942D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EFE381-E55A-1679-758D-47DA4766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F8D0BF-BC90-9B79-5AF2-3EC612B1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5E49A47-F4D0-9B02-4943-A05F087C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40E3-A1E7-A6BD-1084-24C7BB6B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83DBD2-F3E4-15B3-8C51-4618C67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BC86F54-BAF9-8B29-093C-A58A937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6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24BF-A3B7-1F81-7FDA-9D034A5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87D9CC-7042-AF2A-231E-EE7D336B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1B62BD-8358-48BE-6D7F-F5E7B999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EBC216-9ADB-5904-0DD5-7052FD8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113BD7-A1C0-B700-F4D2-42DEC5D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B9A64A-BDC5-DB2B-6220-A2CC89F7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087478-12B2-F261-57B1-A2F000EB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1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A002-1619-822A-3D65-0AE0A5AD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08B35C-59A4-F9FA-655C-F1DF03D7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365A6F-0D3B-A148-2065-9F261DFA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9C72A8-B398-14CC-89BA-AFF32DC0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F1853-8E60-6515-AE06-15FD149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EEFEA7-3A4D-909C-4FFB-7E93F30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161C-5531-99C4-E89C-EA54F72A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42FA7CE-A26D-A60A-0668-2A9C4F70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1B697-8711-B747-508B-18566957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B5DED8-5FE2-A770-26C9-F3C85A8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089E4-70A1-CB38-EA81-8DD5B98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80C8CE-22AC-81BE-0585-CBF1409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6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84E712-9414-72A8-99C6-3CD36A5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D7CD48-3630-D693-2BAE-64A0CDE0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E026CA-B36D-87C7-FF19-901196D0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CAE-E1E6-431E-9E0F-AA3B64C09C36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760E88-4BA5-F91E-EE74-3BDB0F452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FAB602-C035-2E64-9CFF-30891CED8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17FC0A-7FAD-514A-0335-B99D93B1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71" y="4239387"/>
            <a:ext cx="3719703" cy="1155525"/>
          </a:xfrm>
        </p:spPr>
        <p:txBody>
          <a:bodyPr anchor="b">
            <a:noAutofit/>
          </a:bodyPr>
          <a:lstStyle/>
          <a:p>
            <a:pPr algn="l"/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a-D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Netværksmøde </a:t>
            </a:r>
          </a:p>
          <a:p>
            <a:r>
              <a:rPr lang="da-DK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4</a:t>
            </a:r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marts 2024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da-DK" sz="3200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21CCDA9-E44F-9399-CEB1-FDE6C349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12" y="505024"/>
            <a:ext cx="6475782" cy="140848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B65B82E-68EB-9F74-A8C2-1636B4C2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4165200"/>
            <a:ext cx="4778655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Kontekst: Feedback og empowerment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3" y="338284"/>
            <a:ext cx="1908940" cy="680108"/>
          </a:xfrm>
          <a:prstGeom prst="rect">
            <a:avLst/>
          </a:prstGeom>
        </p:spPr>
      </p:pic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4624DDBB-5C0E-C00E-D2D1-AC19B2EAF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1519" y="1200839"/>
            <a:ext cx="9683826" cy="5571984"/>
          </a:xfrm>
        </p:spPr>
      </p:pic>
    </p:spTree>
    <p:extLst>
      <p:ext uri="{BB962C8B-B14F-4D97-AF65-F5344CB8AC3E}">
        <p14:creationId xmlns:p14="http://schemas.microsoft.com/office/powerpoint/2010/main" val="365003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A62F72-7E89-830E-581C-8696707D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4" y="0"/>
            <a:ext cx="1058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5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8128266" cy="1504771"/>
          </a:xfrm>
        </p:spPr>
        <p:txBody>
          <a:bodyPr>
            <a:normAutofit/>
          </a:bodyPr>
          <a:lstStyle/>
          <a:p>
            <a:r>
              <a:rPr lang="da-DK" sz="3700" b="1" dirty="0">
                <a:latin typeface="+mn-lt"/>
              </a:rPr>
              <a:t>Gruppearbejde – vi afprøver 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467"/>
            <a:ext cx="10515600" cy="5555976"/>
          </a:xfrm>
        </p:spPr>
        <p:txBody>
          <a:bodyPr>
            <a:normAutofit lnSpcReduction="10000"/>
          </a:bodyPr>
          <a:lstStyle/>
          <a:p>
            <a:r>
              <a:rPr lang="da-DK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Grupper á 3 personer</a:t>
            </a:r>
          </a:p>
          <a:p>
            <a:pPr lvl="1" fontAlgn="ctr">
              <a:spcBef>
                <a:spcPts val="0"/>
              </a:spcBef>
            </a:pPr>
            <a:r>
              <a:rPr lang="da-DK" sz="2700" dirty="0">
                <a:effectLst/>
                <a:latin typeface="Calibri" panose="020F0502020204030204" pitchFamily="34" charset="0"/>
              </a:rPr>
              <a:t>Fordel roller som træner/lærer, udøver/elev (</a:t>
            </a:r>
            <a:r>
              <a:rPr lang="da-DK" sz="2700" dirty="0" err="1">
                <a:effectLst/>
                <a:latin typeface="Calibri" panose="020F0502020204030204" pitchFamily="34" charset="0"/>
              </a:rPr>
              <a:t>caseperson</a:t>
            </a:r>
            <a:r>
              <a:rPr lang="da-DK" sz="2700" dirty="0">
                <a:effectLst/>
                <a:latin typeface="Calibri" panose="020F0502020204030204" pitchFamily="34" charset="0"/>
              </a:rPr>
              <a:t>) og observatør.</a:t>
            </a:r>
          </a:p>
          <a:p>
            <a:pPr marL="457200" lvl="1" indent="0" fontAlgn="ctr">
              <a:spcBef>
                <a:spcPts val="0"/>
              </a:spcBef>
              <a:buNone/>
            </a:pPr>
            <a:endParaRPr lang="da-DK" sz="2700" dirty="0">
              <a:effectLst/>
              <a:latin typeface="Calibri" panose="020F0502020204030204" pitchFamily="34" charset="0"/>
            </a:endParaRPr>
          </a:p>
          <a:p>
            <a:pPr lvl="1" fontAlgn="ctr">
              <a:spcBef>
                <a:spcPts val="0"/>
              </a:spcBef>
            </a:pPr>
            <a:r>
              <a:rPr lang="da-DK" sz="2700" dirty="0">
                <a:effectLst/>
                <a:latin typeface="Calibri" panose="020F0502020204030204" pitchFamily="34" charset="0"/>
              </a:rPr>
              <a:t>Træneren/læreren introducerer den atlet/</a:t>
            </a:r>
            <a:r>
              <a:rPr lang="da-DK" sz="2700" dirty="0" err="1">
                <a:effectLst/>
                <a:latin typeface="Calibri" panose="020F0502020204030204" pitchFamily="34" charset="0"/>
              </a:rPr>
              <a:t>caseperson</a:t>
            </a:r>
            <a:r>
              <a:rPr lang="da-DK" sz="2700" dirty="0">
                <a:effectLst/>
                <a:latin typeface="Calibri" panose="020F0502020204030204" pitchFamily="34" charset="0"/>
              </a:rPr>
              <a:t> som der er arbejdet med i individuel opgave, emnet og situationen for resten af gruppen.</a:t>
            </a:r>
          </a:p>
          <a:p>
            <a:pPr marL="457200" lvl="1" indent="0" fontAlgn="ctr">
              <a:spcBef>
                <a:spcPts val="0"/>
              </a:spcBef>
              <a:buNone/>
            </a:pPr>
            <a:endParaRPr lang="da-DK" sz="2700" dirty="0">
              <a:effectLst/>
              <a:latin typeface="Calibri" panose="020F0502020204030204" pitchFamily="34" charset="0"/>
            </a:endParaRPr>
          </a:p>
          <a:p>
            <a:pPr lvl="1" fontAlgn="ctr">
              <a:spcBef>
                <a:spcPts val="0"/>
              </a:spcBef>
            </a:pPr>
            <a:r>
              <a:rPr lang="da-DK" sz="2700" dirty="0">
                <a:effectLst/>
                <a:latin typeface="Calibri" panose="020F0502020204030204" pitchFamily="34" charset="0"/>
              </a:rPr>
              <a:t>Træneren stiller de forberedte spørgsmål til </a:t>
            </a:r>
            <a:r>
              <a:rPr lang="da-DK" sz="2700" dirty="0" err="1">
                <a:effectLst/>
                <a:latin typeface="Calibri" panose="020F0502020204030204" pitchFamily="34" charset="0"/>
              </a:rPr>
              <a:t>casepersonen</a:t>
            </a:r>
            <a:r>
              <a:rPr lang="da-DK" sz="2700" dirty="0">
                <a:effectLst/>
                <a:latin typeface="Calibri" panose="020F0502020204030204" pitchFamily="34" charset="0"/>
              </a:rPr>
              <a:t>, som svarer efter bedste evne i rollen</a:t>
            </a:r>
            <a:r>
              <a:rPr lang="da-DK" sz="2700" dirty="0">
                <a:latin typeface="Calibri" panose="020F0502020204030204" pitchFamily="34" charset="0"/>
              </a:rPr>
              <a:t>.</a:t>
            </a:r>
          </a:p>
          <a:p>
            <a:pPr lvl="1" fontAlgn="ctr">
              <a:spcBef>
                <a:spcPts val="0"/>
              </a:spcBef>
            </a:pPr>
            <a:endParaRPr lang="da-DK" sz="2700" dirty="0">
              <a:effectLst/>
              <a:latin typeface="Calibri" panose="020F0502020204030204" pitchFamily="34" charset="0"/>
            </a:endParaRPr>
          </a:p>
          <a:p>
            <a:pPr lvl="1" fontAlgn="ctr">
              <a:spcBef>
                <a:spcPts val="0"/>
              </a:spcBef>
            </a:pPr>
            <a:r>
              <a:rPr lang="da-DK" sz="2700" dirty="0">
                <a:effectLst/>
                <a:latin typeface="Calibri" panose="020F0502020204030204" pitchFamily="34" charset="0"/>
              </a:rPr>
              <a:t>Observatøren giver efterfølgende feedback på hvilke spørgsmål der så ud til at virke for at skabe empowerment. Giv evt. også feedback på andre observationer relevant for emnet.</a:t>
            </a:r>
          </a:p>
          <a:p>
            <a:pPr marL="457200" lvl="1" indent="0" fontAlgn="ctr">
              <a:spcBef>
                <a:spcPts val="0"/>
              </a:spcBef>
              <a:buNone/>
            </a:pPr>
            <a:endParaRPr lang="da-DK" sz="2700" dirty="0">
              <a:effectLst/>
              <a:latin typeface="Calibri" panose="020F0502020204030204" pitchFamily="34" charset="0"/>
            </a:endParaRPr>
          </a:p>
          <a:p>
            <a:pPr lvl="1" fontAlgn="ctr">
              <a:spcBef>
                <a:spcPts val="0"/>
              </a:spcBef>
            </a:pPr>
            <a:r>
              <a:rPr lang="da-DK" sz="2700" dirty="0">
                <a:effectLst/>
                <a:latin typeface="Calibri" panose="020F0502020204030204" pitchFamily="34" charset="0"/>
              </a:rPr>
              <a:t>Byt roller hvis der er tid.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5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Netværket / Værktøjskassen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017"/>
            <a:ext cx="10515600" cy="4876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3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ctr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da-DK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Praktikanter fra SDU</a:t>
            </a: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r>
              <a:rPr lang="da-DK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	- marts-maj: tilkendegivelse</a:t>
            </a: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r>
              <a:rPr lang="da-DK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	- maj-juni: match mellem studerende og praktiksted</a:t>
            </a: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r>
              <a:rPr lang="da-DK" sz="3200" i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	</a:t>
            </a:r>
            <a:r>
              <a:rPr lang="da-DK" sz="3200" i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- kontakt Louise Kamuk Storm, IOB, SDU</a:t>
            </a:r>
            <a:endParaRPr lang="da-DK" sz="3200" i="1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200" b="1" i="1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ctr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da-DK" sz="3200" i="1" dirty="0">
                <a:ea typeface="Times New Roman" panose="02020603050405020304" pitchFamily="18" charset="0"/>
                <a:cs typeface="Calibri" panose="020F0502020204030204" pitchFamily="34" charset="0"/>
              </a:rPr>
              <a:t>SIKO Kursuspuljen – næste ansøgningsrunde 1/6-24</a:t>
            </a: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200" i="1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3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DF772014-A902-42F2-8CC7-13EE568858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8779" y="970476"/>
          <a:ext cx="6221690" cy="53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FE94C1DA-8BCA-4305-BF1F-857A2B404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3523" y="0"/>
            <a:ext cx="3012608" cy="11140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82558" y="1226987"/>
            <a:ext cx="36579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Uddannelser:</a:t>
            </a:r>
          </a:p>
          <a:p>
            <a:r>
              <a:rPr lang="da-DK" b="1" dirty="0"/>
              <a:t>Grundskoler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Provstegårdskolen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Hjalleseskolen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Efterskolen Sports Academy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Fyns HF (HF)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Kold Tekniske Gymnasium (HTX)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Tietgen Handelsgymnasium (HHX)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Tornbjerg Gymnasium (STX)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Videregående 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UCL Elitesport, UCL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Syddansk Elite, SDU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SDU, 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9230388" y="1126886"/>
            <a:ext cx="222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Klubber: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82369"/>
              </p:ext>
            </p:extLst>
          </p:nvPr>
        </p:nvGraphicFramePr>
        <p:xfrm>
          <a:off x="9233523" y="1566290"/>
          <a:ext cx="3012608" cy="6417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608">
                  <a:extLst>
                    <a:ext uri="{9D8B030D-6E8A-4147-A177-3AD203B41FA5}">
                      <a16:colId xmlns:a16="http://schemas.microsoft.com/office/drawing/2014/main" val="1411168152"/>
                    </a:ext>
                  </a:extLst>
                </a:gridCol>
              </a:tblGrid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Cykling Odense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69215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DHV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3169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Fortuna Odense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5326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Fyns Tennis Union (kraftcenter)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Fruens Bøge Tennisklub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8007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H2Odense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48167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Marienlyst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365371"/>
                  </a:ext>
                </a:extLst>
              </a:tr>
              <a:tr h="3352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Næsby Boldklub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Næsby BK / Dalum IF (pige)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4867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4955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OB Bordtennis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996186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Atletik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3007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Badminton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8252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Beachvolley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47829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OIK / Odense Bulldogs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404484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2563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 Akademi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492735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Q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87539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Roklub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2380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Skøjteklub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20552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Triathlon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75118"/>
                  </a:ext>
                </a:extLst>
              </a:tr>
              <a:tr h="6780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OGF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Powertumbling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/trampolin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Q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Taekwondo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Tennis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Squash Club / Kraftcenter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Rugby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Arcus Bueskydning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Bowling Hal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Karate-do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Ichiro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31371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530521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699995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850536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705066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E441D4FD-2C38-4876-9ABD-E4D61F3B534C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EE35110-9C15-48EA-80B0-4FE956B5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8" y="1703594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80FB61E-855A-47A4-AC98-2BEB44975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95E65A6-C1B8-4B39-A663-EF287373D4E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</p:spTree>
    <p:extLst>
      <p:ext uri="{BB962C8B-B14F-4D97-AF65-F5344CB8AC3E}">
        <p14:creationId xmlns:p14="http://schemas.microsoft.com/office/powerpoint/2010/main" val="355070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7BBB-771A-EB67-E0F8-7A8F3285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D027FCB9-7932-F77B-C032-82B4AB6E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12" y="1209840"/>
            <a:ext cx="8669413" cy="553213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626945C-0F8E-22E2-0FF9-183505C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CB71E6-6E0C-6B31-1CD5-C669C80C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FACDD34-9ADE-21A0-575B-32C7FB9F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5E10382-4A1B-8C37-A4CD-0BCE79E168C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2A2E34B-653B-6ABD-F45F-D48B7DBF8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438E0DD-16E4-58BE-572E-9D41D5565231}"/>
              </a:ext>
            </a:extLst>
          </p:cNvPr>
          <p:cNvSpPr txBox="1"/>
          <p:nvPr/>
        </p:nvSpPr>
        <p:spPr>
          <a:xfrm>
            <a:off x="4811880" y="1368323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i="1" dirty="0"/>
              <a:t>www.odensetalentudvikling.dk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1ED2B4E-E884-3C31-023C-A90AB4F5CC94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</p:spTree>
    <p:extLst>
      <p:ext uri="{BB962C8B-B14F-4D97-AF65-F5344CB8AC3E}">
        <p14:creationId xmlns:p14="http://schemas.microsoft.com/office/powerpoint/2010/main" val="86770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5205154-263B-16D8-B0E0-F345BEE6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D196FE9-9977-604D-E4E1-C4E9052C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1BCE9E5-0241-C96D-860B-F60F74069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29" y="0"/>
            <a:ext cx="10995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EAAA3-83BF-89E6-BA48-AC6004111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7982A1FF-7CB1-47D7-A2C8-F2C948A28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263C00A-83A4-1E2D-1BE7-2421CEB3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2AD3B01-7B05-2194-4690-06D8AB24C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BC4BDBB-0C70-9F8E-42F1-82505668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0"/>
            <a:ext cx="1077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3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296EA-025B-C4E9-131D-71FC05EBD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E2587-CF9E-A154-BAA1-4E4BCB58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Aftenens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1CB621-C16A-050C-20E4-262CD11C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380" y="1145151"/>
            <a:ext cx="10515600" cy="5555976"/>
          </a:xfrm>
        </p:spPr>
        <p:txBody>
          <a:bodyPr>
            <a:normAutofit fontScale="92500" lnSpcReduction="10000"/>
          </a:bodyPr>
          <a:lstStyle/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Velkommen</a:t>
            </a:r>
          </a:p>
          <a:p>
            <a:pPr marL="0" indent="0">
              <a:buNone/>
            </a:pPr>
            <a:endParaRPr lang="da-DK" sz="2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Oplæg v. Anders Lund, landstræner i landevejscykling (herrer)</a:t>
            </a:r>
            <a:endParaRPr lang="da-DK" sz="30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2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Pause og spisning</a:t>
            </a:r>
          </a:p>
          <a:p>
            <a:pPr marL="0" indent="0">
              <a:buNone/>
            </a:pPr>
            <a:endParaRPr lang="da-DK" sz="2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Workshop om </a:t>
            </a:r>
            <a:r>
              <a:rPr lang="da-DK" sz="3000" b="1" dirty="0" err="1">
                <a:ea typeface="Times New Roman" panose="02020603050405020304" pitchFamily="18" charset="0"/>
                <a:cs typeface="Calibri" panose="020F0502020204030204" pitchFamily="34" charset="0"/>
              </a:rPr>
              <a:t>empowerment</a:t>
            </a:r>
            <a:endParaRPr lang="da-DK" sz="3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Præsentation af opgave &gt;</a:t>
            </a:r>
          </a:p>
          <a:p>
            <a:pPr lvl="1"/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Individuelt arbejde</a:t>
            </a:r>
          </a:p>
          <a:p>
            <a:pPr lvl="1"/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Præsentation af opgave &gt;</a:t>
            </a:r>
          </a:p>
          <a:p>
            <a:pPr lvl="1"/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Gruppearbejde</a:t>
            </a:r>
          </a:p>
          <a:p>
            <a:pPr marL="457200" lvl="1" indent="0">
              <a:buNone/>
            </a:pPr>
            <a:endParaRPr lang="da-DK" sz="22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Info fra OTU og tak for i dag</a:t>
            </a: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331E5C2-6137-1502-38EB-FCDA134C5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AEF45B7-2693-B09B-95F8-D4B441C1B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" t="8192" r="2354" b="1846"/>
          <a:stretch/>
        </p:blipFill>
        <p:spPr>
          <a:xfrm>
            <a:off x="1292646" y="116342"/>
            <a:ext cx="9606708" cy="66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6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169C25F-CFDD-ACED-3DD6-258F28ADE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9" r="2160" b="2009"/>
          <a:stretch/>
        </p:blipFill>
        <p:spPr>
          <a:xfrm>
            <a:off x="1498294" y="121186"/>
            <a:ext cx="9489384" cy="66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4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Individuel opgave – udfyld skema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20" y="1075267"/>
            <a:ext cx="10515600" cy="5555976"/>
          </a:xfrm>
        </p:spPr>
        <p:txBody>
          <a:bodyPr>
            <a:normAutofit/>
          </a:bodyPr>
          <a:lstStyle/>
          <a:p>
            <a:r>
              <a:rPr lang="da-DK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Uddeling af arbejdsskema (A4)</a:t>
            </a:r>
          </a:p>
          <a:p>
            <a:r>
              <a:rPr lang="da-DK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Gennemgang af repetitionsskema v. Morten og Marie (eksempel 1-5)</a:t>
            </a:r>
          </a:p>
          <a:p>
            <a:r>
              <a:rPr lang="da-DK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Eget arbejde med skemaet, deltagerskemaet </a:t>
            </a:r>
            <a:r>
              <a:rPr lang="da-DK" sz="2400" b="1">
                <a:ea typeface="Times New Roman" panose="02020603050405020304" pitchFamily="18" charset="0"/>
                <a:cs typeface="Calibri" panose="020F0502020204030204" pitchFamily="34" charset="0"/>
              </a:rPr>
              <a:t>om empowerment</a:t>
            </a:r>
            <a:endParaRPr lang="da-DK" sz="24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ctr">
              <a:spcBef>
                <a:spcPts val="0"/>
              </a:spcBef>
            </a:pPr>
            <a:r>
              <a:rPr lang="da-DK" sz="2000" b="1" dirty="0">
                <a:effectLst/>
                <a:latin typeface="Calibri" panose="020F0502020204030204" pitchFamily="34" charset="0"/>
              </a:rPr>
              <a:t>5 min</a:t>
            </a:r>
            <a:r>
              <a:rPr lang="da-DK" sz="2000" dirty="0">
                <a:effectLst/>
                <a:latin typeface="Calibri" panose="020F0502020204030204" pitchFamily="34" charset="0"/>
              </a:rPr>
              <a:t> Tag udgangspunkt i et ungt menneske (atlet/elev) du kender, som har et specifikemne (fx udfordring/interesse/transferværdi) - som IKKE er af TEKNISK/TAKTISK karakter, som du gerne vil være med til at udvikle/støtte op om. Sæt ord på emnet - beskriv den kort.</a:t>
            </a: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da-DK" sz="2400" dirty="0">
              <a:effectLst/>
              <a:latin typeface="Calibri" panose="020F0502020204030204" pitchFamily="34" charset="0"/>
            </a:endParaRPr>
          </a:p>
          <a:p>
            <a:pPr lvl="1" fontAlgn="ctr">
              <a:spcBef>
                <a:spcPts val="0"/>
              </a:spcBef>
            </a:pPr>
            <a:r>
              <a:rPr lang="da-DK" sz="2000" b="1" dirty="0">
                <a:effectLst/>
                <a:latin typeface="Calibri" panose="020F0502020204030204" pitchFamily="34" charset="0"/>
              </a:rPr>
              <a:t>5 min</a:t>
            </a:r>
            <a:r>
              <a:rPr lang="da-DK" sz="2000" dirty="0">
                <a:effectLst/>
                <a:latin typeface="Calibri" panose="020F0502020204030204" pitchFamily="34" charset="0"/>
              </a:rPr>
              <a:t> Hvordan ville du give atleten feedback ift. at støtte op om emnet? (svarer til eksempel 1-4)</a:t>
            </a:r>
          </a:p>
          <a:p>
            <a:pPr marL="457200" lvl="1" indent="0" fontAlgn="ctr">
              <a:spcBef>
                <a:spcPts val="0"/>
              </a:spcBef>
              <a:buNone/>
            </a:pPr>
            <a:endParaRPr lang="da-DK" sz="2000" dirty="0">
              <a:effectLst/>
              <a:latin typeface="Calibri" panose="020F0502020204030204" pitchFamily="34" charset="0"/>
            </a:endParaRPr>
          </a:p>
          <a:p>
            <a:pPr lvl="1" fontAlgn="ctr">
              <a:spcBef>
                <a:spcPts val="0"/>
              </a:spcBef>
            </a:pPr>
            <a:r>
              <a:rPr lang="da-DK" sz="2000" b="1" dirty="0">
                <a:effectLst/>
                <a:latin typeface="Calibri" panose="020F0502020204030204" pitchFamily="34" charset="0"/>
              </a:rPr>
              <a:t>15 min Fokus på EMPOWERMENT (svarer til eksempel 5) </a:t>
            </a:r>
            <a:r>
              <a:rPr lang="da-DK" sz="2000" dirty="0">
                <a:effectLst/>
                <a:latin typeface="Calibri" panose="020F0502020204030204" pitchFamily="34" charset="0"/>
              </a:rPr>
              <a:t>Tænk over relevante spørgsmål ift. din atlet/elev og find ellers hjælp og støtte i spørgsmål fra afsnit 11 og i mindre grad 3, 4, 5, 8, 12 i OTU-produkterne om transferværdi. Fyld spørgsmål ind i skema (grøn del), hvordan/hvilke spørgsmål du kan stille for at udvikle en </a:t>
            </a:r>
            <a:r>
              <a:rPr lang="da-DK" sz="2000" dirty="0" err="1">
                <a:effectLst/>
                <a:latin typeface="Calibri" panose="020F0502020204030204" pitchFamily="34" charset="0"/>
              </a:rPr>
              <a:t>atletes</a:t>
            </a:r>
            <a:r>
              <a:rPr lang="da-DK" sz="2000" dirty="0">
                <a:effectLst/>
                <a:latin typeface="Calibri" panose="020F0502020204030204" pitchFamily="34" charset="0"/>
              </a:rPr>
              <a:t> empowerment på det ønskede område, og tænk over i hvilken en situation i hverdagen, det ville kunne lade sig gøre.</a:t>
            </a:r>
          </a:p>
          <a:p>
            <a:pPr lvl="1" fontAlgn="ctr">
              <a:spcBef>
                <a:spcPts val="0"/>
              </a:spcBef>
            </a:pPr>
            <a:endParaRPr lang="da-DK" sz="2000" dirty="0">
              <a:latin typeface="Calibri" panose="020F0502020204030204" pitchFamily="34" charset="0"/>
            </a:endParaRPr>
          </a:p>
          <a:p>
            <a:pPr marL="457200" lvl="1" indent="0" fontAlgn="ctr">
              <a:spcBef>
                <a:spcPts val="0"/>
              </a:spcBef>
              <a:buNone/>
            </a:pPr>
            <a:r>
              <a:rPr lang="da-DK" sz="2000" i="1" dirty="0"/>
              <a:t>Arbejdet skal bruges i gruppearbejdet…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9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583</Words>
  <Application>Microsoft Office PowerPoint</Application>
  <PresentationFormat>Widescreen</PresentationFormat>
  <Paragraphs>118</Paragraphs>
  <Slides>13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Office-tema</vt:lpstr>
      <vt:lpstr>PowerPoint-præsentation</vt:lpstr>
      <vt:lpstr> </vt:lpstr>
      <vt:lpstr> </vt:lpstr>
      <vt:lpstr>PowerPoint-præsentation</vt:lpstr>
      <vt:lpstr>PowerPoint-præsentation</vt:lpstr>
      <vt:lpstr>Aftenens program</vt:lpstr>
      <vt:lpstr>PowerPoint-præsentation</vt:lpstr>
      <vt:lpstr>PowerPoint-præsentation</vt:lpstr>
      <vt:lpstr>Individuel opgave – udfyld skema</vt:lpstr>
      <vt:lpstr>Kontekst: Feedback og empowerment</vt:lpstr>
      <vt:lpstr>PowerPoint-præsentation</vt:lpstr>
      <vt:lpstr>Gruppearbejde – vi afprøver spørgsmål</vt:lpstr>
      <vt:lpstr>Netværket / Værktøjskassen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Inger Marie Schmidt</dc:creator>
  <cp:lastModifiedBy>Michael Johansen</cp:lastModifiedBy>
  <cp:revision>8</cp:revision>
  <dcterms:created xsi:type="dcterms:W3CDTF">2022-09-22T12:43:39Z</dcterms:created>
  <dcterms:modified xsi:type="dcterms:W3CDTF">2024-03-04T10:04:50Z</dcterms:modified>
</cp:coreProperties>
</file>