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2" r:id="rId4"/>
    <p:sldId id="264" r:id="rId5"/>
    <p:sldId id="263" r:id="rId6"/>
    <p:sldId id="266" r:id="rId7"/>
    <p:sldId id="261" r:id="rId8"/>
    <p:sldId id="265" r:id="rId9"/>
    <p:sldId id="259" r:id="rId10"/>
    <p:sldId id="260" r:id="rId11"/>
    <p:sldId id="25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7ABE"/>
    <a:srgbClr val="283F5E"/>
    <a:srgbClr val="0099FF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AA4CC-0EAE-4DEF-8F15-B22AD1C08C96}" v="7" dt="2023-09-19T07:17:33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Johansen" userId="1654db0d-e0fc-417e-a7fb-d23bfd0af3cf" providerId="ADAL" clId="{4A2AA4CC-0EAE-4DEF-8F15-B22AD1C08C96}"/>
    <pc:docChg chg="custSel addSld modSld">
      <pc:chgData name="Michael Johansen" userId="1654db0d-e0fc-417e-a7fb-d23bfd0af3cf" providerId="ADAL" clId="{4A2AA4CC-0EAE-4DEF-8F15-B22AD1C08C96}" dt="2023-09-19T07:17:38.849" v="241" actId="1038"/>
      <pc:docMkLst>
        <pc:docMk/>
      </pc:docMkLst>
      <pc:sldChg chg="modSp mod">
        <pc:chgData name="Michael Johansen" userId="1654db0d-e0fc-417e-a7fb-d23bfd0af3cf" providerId="ADAL" clId="{4A2AA4CC-0EAE-4DEF-8F15-B22AD1C08C96}" dt="2023-09-19T07:03:41.832" v="14" actId="20577"/>
        <pc:sldMkLst>
          <pc:docMk/>
          <pc:sldMk cId="1326850065" sldId="256"/>
        </pc:sldMkLst>
        <pc:spChg chg="mod">
          <ac:chgData name="Michael Johansen" userId="1654db0d-e0fc-417e-a7fb-d23bfd0af3cf" providerId="ADAL" clId="{4A2AA4CC-0EAE-4DEF-8F15-B22AD1C08C96}" dt="2023-09-19T07:03:41.832" v="14" actId="20577"/>
          <ac:spMkLst>
            <pc:docMk/>
            <pc:sldMk cId="1326850065" sldId="256"/>
            <ac:spMk id="3" creationId="{5717FC0A-7FAD-514A-0335-B99D93B134D5}"/>
          </ac:spMkLst>
        </pc:spChg>
      </pc:sldChg>
      <pc:sldChg chg="modSp mod">
        <pc:chgData name="Michael Johansen" userId="1654db0d-e0fc-417e-a7fb-d23bfd0af3cf" providerId="ADAL" clId="{4A2AA4CC-0EAE-4DEF-8F15-B22AD1C08C96}" dt="2023-09-19T07:09:06.081" v="164" actId="20577"/>
        <pc:sldMkLst>
          <pc:docMk/>
          <pc:sldMk cId="3428630133" sldId="257"/>
        </pc:sldMkLst>
        <pc:spChg chg="mod">
          <ac:chgData name="Michael Johansen" userId="1654db0d-e0fc-417e-a7fb-d23bfd0af3cf" providerId="ADAL" clId="{4A2AA4CC-0EAE-4DEF-8F15-B22AD1C08C96}" dt="2023-09-19T07:09:06.081" v="164" actId="20577"/>
          <ac:spMkLst>
            <pc:docMk/>
            <pc:sldMk cId="3428630133" sldId="257"/>
            <ac:spMk id="3" creationId="{194535D2-1225-26B7-C3B2-9203BE2D12A3}"/>
          </ac:spMkLst>
        </pc:spChg>
      </pc:sldChg>
      <pc:sldChg chg="add">
        <pc:chgData name="Michael Johansen" userId="1654db0d-e0fc-417e-a7fb-d23bfd0af3cf" providerId="ADAL" clId="{4A2AA4CC-0EAE-4DEF-8F15-B22AD1C08C96}" dt="2023-09-19T07:14:52.196" v="214"/>
        <pc:sldMkLst>
          <pc:docMk/>
          <pc:sldMk cId="3275506016" sldId="258"/>
        </pc:sldMkLst>
      </pc:sldChg>
      <pc:sldChg chg="add">
        <pc:chgData name="Michael Johansen" userId="1654db0d-e0fc-417e-a7fb-d23bfd0af3cf" providerId="ADAL" clId="{4A2AA4CC-0EAE-4DEF-8F15-B22AD1C08C96}" dt="2023-09-19T07:14:33.528" v="212"/>
        <pc:sldMkLst>
          <pc:docMk/>
          <pc:sldMk cId="1062756698" sldId="259"/>
        </pc:sldMkLst>
      </pc:sldChg>
      <pc:sldChg chg="add">
        <pc:chgData name="Michael Johansen" userId="1654db0d-e0fc-417e-a7fb-d23bfd0af3cf" providerId="ADAL" clId="{4A2AA4CC-0EAE-4DEF-8F15-B22AD1C08C96}" dt="2023-09-19T07:14:44.445" v="213"/>
        <pc:sldMkLst>
          <pc:docMk/>
          <pc:sldMk cId="2262335466" sldId="260"/>
        </pc:sldMkLst>
      </pc:sldChg>
      <pc:sldChg chg="modSp mod">
        <pc:chgData name="Michael Johansen" userId="1654db0d-e0fc-417e-a7fb-d23bfd0af3cf" providerId="ADAL" clId="{4A2AA4CC-0EAE-4DEF-8F15-B22AD1C08C96}" dt="2023-09-19T07:10:11.834" v="209" actId="20577"/>
        <pc:sldMkLst>
          <pc:docMk/>
          <pc:sldMk cId="2441693351" sldId="261"/>
        </pc:sldMkLst>
        <pc:spChg chg="mod">
          <ac:chgData name="Michael Johansen" userId="1654db0d-e0fc-417e-a7fb-d23bfd0af3cf" providerId="ADAL" clId="{4A2AA4CC-0EAE-4DEF-8F15-B22AD1C08C96}" dt="2023-09-19T07:10:11.834" v="209" actId="20577"/>
          <ac:spMkLst>
            <pc:docMk/>
            <pc:sldMk cId="2441693351" sldId="261"/>
            <ac:spMk id="3" creationId="{194535D2-1225-26B7-C3B2-9203BE2D12A3}"/>
          </ac:spMkLst>
        </pc:spChg>
      </pc:sldChg>
      <pc:sldChg chg="add">
        <pc:chgData name="Michael Johansen" userId="1654db0d-e0fc-417e-a7fb-d23bfd0af3cf" providerId="ADAL" clId="{4A2AA4CC-0EAE-4DEF-8F15-B22AD1C08C96}" dt="2023-09-19T07:12:02.863" v="210"/>
        <pc:sldMkLst>
          <pc:docMk/>
          <pc:sldMk cId="1920260815" sldId="264"/>
        </pc:sldMkLst>
      </pc:sldChg>
      <pc:sldChg chg="add setBg">
        <pc:chgData name="Michael Johansen" userId="1654db0d-e0fc-417e-a7fb-d23bfd0af3cf" providerId="ADAL" clId="{4A2AA4CC-0EAE-4DEF-8F15-B22AD1C08C96}" dt="2023-09-19T07:14:26.489" v="211"/>
        <pc:sldMkLst>
          <pc:docMk/>
          <pc:sldMk cId="2892830326" sldId="265"/>
        </pc:sldMkLst>
      </pc:sldChg>
      <pc:sldChg chg="addSp modSp add mod">
        <pc:chgData name="Michael Johansen" userId="1654db0d-e0fc-417e-a7fb-d23bfd0af3cf" providerId="ADAL" clId="{4A2AA4CC-0EAE-4DEF-8F15-B22AD1C08C96}" dt="2023-09-19T07:17:38.849" v="241" actId="1038"/>
        <pc:sldMkLst>
          <pc:docMk/>
          <pc:sldMk cId="3240653761" sldId="266"/>
        </pc:sldMkLst>
        <pc:spChg chg="add mod">
          <ac:chgData name="Michael Johansen" userId="1654db0d-e0fc-417e-a7fb-d23bfd0af3cf" providerId="ADAL" clId="{4A2AA4CC-0EAE-4DEF-8F15-B22AD1C08C96}" dt="2023-09-19T07:17:38.849" v="241" actId="1038"/>
          <ac:spMkLst>
            <pc:docMk/>
            <pc:sldMk cId="3240653761" sldId="266"/>
            <ac:spMk id="4" creationId="{4BDC3BC6-AED4-ED07-C655-42D99A6A9F83}"/>
          </ac:spMkLst>
        </pc:spChg>
        <pc:picChg chg="mod">
          <ac:chgData name="Michael Johansen" userId="1654db0d-e0fc-417e-a7fb-d23bfd0af3cf" providerId="ADAL" clId="{4A2AA4CC-0EAE-4DEF-8F15-B22AD1C08C96}" dt="2023-09-19T07:17:20.668" v="216" actId="14100"/>
          <ac:picMkLst>
            <pc:docMk/>
            <pc:sldMk cId="3240653761" sldId="266"/>
            <ac:picMk id="9" creationId="{9E655179-5D9F-8898-7A47-32972EF4CB4B}"/>
          </ac:picMkLst>
        </pc:picChg>
      </pc:sldChg>
    </pc:docChg>
  </pc:docChgLst>
  <pc:docChgLst>
    <pc:chgData name="Michael Johansen" userId="1654db0d-e0fc-417e-a7fb-d23bfd0af3cf" providerId="ADAL" clId="{C32A5BC9-8B3E-4B57-9D57-5B8638828BC1}"/>
    <pc:docChg chg="undo custSel addSld modSld sldOrd">
      <pc:chgData name="Michael Johansen" userId="1654db0d-e0fc-417e-a7fb-d23bfd0af3cf" providerId="ADAL" clId="{C32A5BC9-8B3E-4B57-9D57-5B8638828BC1}" dt="2023-02-27T16:03:56.904" v="1220"/>
      <pc:docMkLst>
        <pc:docMk/>
      </pc:docMkLst>
      <pc:sldChg chg="modSp mod">
        <pc:chgData name="Michael Johansen" userId="1654db0d-e0fc-417e-a7fb-d23bfd0af3cf" providerId="ADAL" clId="{C32A5BC9-8B3E-4B57-9D57-5B8638828BC1}" dt="2023-02-27T13:26:52.411" v="320" actId="20577"/>
        <pc:sldMkLst>
          <pc:docMk/>
          <pc:sldMk cId="1326850065" sldId="256"/>
        </pc:sldMkLst>
        <pc:spChg chg="mod">
          <ac:chgData name="Michael Johansen" userId="1654db0d-e0fc-417e-a7fb-d23bfd0af3cf" providerId="ADAL" clId="{C32A5BC9-8B3E-4B57-9D57-5B8638828BC1}" dt="2023-02-27T13:26:52.411" v="320" actId="20577"/>
          <ac:spMkLst>
            <pc:docMk/>
            <pc:sldMk cId="1326850065" sldId="256"/>
            <ac:spMk id="3" creationId="{5717FC0A-7FAD-514A-0335-B99D93B134D5}"/>
          </ac:spMkLst>
        </pc:spChg>
      </pc:sldChg>
      <pc:sldChg chg="modSp mod ord">
        <pc:chgData name="Michael Johansen" userId="1654db0d-e0fc-417e-a7fb-d23bfd0af3cf" providerId="ADAL" clId="{C32A5BC9-8B3E-4B57-9D57-5B8638828BC1}" dt="2023-02-27T13:44:27.116" v="1102" actId="255"/>
        <pc:sldMkLst>
          <pc:docMk/>
          <pc:sldMk cId="3428630133" sldId="257"/>
        </pc:sldMkLst>
        <pc:spChg chg="mod">
          <ac:chgData name="Michael Johansen" userId="1654db0d-e0fc-417e-a7fb-d23bfd0af3cf" providerId="ADAL" clId="{C32A5BC9-8B3E-4B57-9D57-5B8638828BC1}" dt="2023-02-27T13:44:27.116" v="1102" actId="255"/>
          <ac:spMkLst>
            <pc:docMk/>
            <pc:sldMk cId="3428630133" sldId="257"/>
            <ac:spMk id="3" creationId="{194535D2-1225-26B7-C3B2-9203BE2D12A3}"/>
          </ac:spMkLst>
        </pc:spChg>
      </pc:sldChg>
      <pc:sldChg chg="add">
        <pc:chgData name="Michael Johansen" userId="1654db0d-e0fc-417e-a7fb-d23bfd0af3cf" providerId="ADAL" clId="{C32A5BC9-8B3E-4B57-9D57-5B8638828BC1}" dt="2023-02-27T16:01:28.059" v="1218"/>
        <pc:sldMkLst>
          <pc:docMk/>
          <pc:sldMk cId="3553351870" sldId="260"/>
        </pc:sldMkLst>
      </pc:sldChg>
      <pc:sldChg chg="delSp modSp mod">
        <pc:chgData name="Michael Johansen" userId="1654db0d-e0fc-417e-a7fb-d23bfd0af3cf" providerId="ADAL" clId="{C32A5BC9-8B3E-4B57-9D57-5B8638828BC1}" dt="2023-02-27T15:58:32.002" v="1204"/>
        <pc:sldMkLst>
          <pc:docMk/>
          <pc:sldMk cId="2441693351" sldId="261"/>
        </pc:sldMkLst>
        <pc:spChg chg="mod">
          <ac:chgData name="Michael Johansen" userId="1654db0d-e0fc-417e-a7fb-d23bfd0af3cf" providerId="ADAL" clId="{C32A5BC9-8B3E-4B57-9D57-5B8638828BC1}" dt="2023-02-27T15:57:51.718" v="1203" actId="20577"/>
          <ac:spMkLst>
            <pc:docMk/>
            <pc:sldMk cId="2441693351" sldId="261"/>
            <ac:spMk id="3" creationId="{194535D2-1225-26B7-C3B2-9203BE2D12A3}"/>
          </ac:spMkLst>
        </pc:spChg>
        <pc:picChg chg="del">
          <ac:chgData name="Michael Johansen" userId="1654db0d-e0fc-417e-a7fb-d23bfd0af3cf" providerId="ADAL" clId="{C32A5BC9-8B3E-4B57-9D57-5B8638828BC1}" dt="2023-02-27T15:58:32.002" v="1204"/>
          <ac:picMkLst>
            <pc:docMk/>
            <pc:sldMk cId="2441693351" sldId="261"/>
            <ac:picMk id="4" creationId="{D008D440-7E89-DE21-04B8-473073FA45A7}"/>
          </ac:picMkLst>
        </pc:picChg>
      </pc:sldChg>
      <pc:sldChg chg="modSp add mod">
        <pc:chgData name="Michael Johansen" userId="1654db0d-e0fc-417e-a7fb-d23bfd0af3cf" providerId="ADAL" clId="{C32A5BC9-8B3E-4B57-9D57-5B8638828BC1}" dt="2023-02-27T08:17:13.218" v="30" actId="20577"/>
        <pc:sldMkLst>
          <pc:docMk/>
          <pc:sldMk cId="3550707084" sldId="262"/>
        </pc:sldMkLst>
        <pc:spChg chg="mod">
          <ac:chgData name="Michael Johansen" userId="1654db0d-e0fc-417e-a7fb-d23bfd0af3cf" providerId="ADAL" clId="{C32A5BC9-8B3E-4B57-9D57-5B8638828BC1}" dt="2023-02-27T08:17:13.218" v="30" actId="20577"/>
          <ac:spMkLst>
            <pc:docMk/>
            <pc:sldMk cId="3550707084" sldId="262"/>
            <ac:spMk id="3" creationId="{00000000-0000-0000-0000-000000000000}"/>
          </ac:spMkLst>
        </pc:spChg>
        <pc:graphicFrameChg chg="modGraphic">
          <ac:chgData name="Michael Johansen" userId="1654db0d-e0fc-417e-a7fb-d23bfd0af3cf" providerId="ADAL" clId="{C32A5BC9-8B3E-4B57-9D57-5B8638828BC1}" dt="2023-02-27T08:17:01.434" v="29" actId="20577"/>
          <ac:graphicFrameMkLst>
            <pc:docMk/>
            <pc:sldMk cId="3550707084" sldId="262"/>
            <ac:graphicFrameMk id="4" creationId="{00000000-0000-0000-0000-000000000000}"/>
          </ac:graphicFrameMkLst>
        </pc:graphicFrameChg>
      </pc:sldChg>
      <pc:sldChg chg="addSp delSp modSp add mod">
        <pc:chgData name="Michael Johansen" userId="1654db0d-e0fc-417e-a7fb-d23bfd0af3cf" providerId="ADAL" clId="{C32A5BC9-8B3E-4B57-9D57-5B8638828BC1}" dt="2023-02-27T13:34:00.709" v="491" actId="692"/>
        <pc:sldMkLst>
          <pc:docMk/>
          <pc:sldMk cId="1573072790" sldId="263"/>
        </pc:sldMkLst>
        <pc:spChg chg="mod">
          <ac:chgData name="Michael Johansen" userId="1654db0d-e0fc-417e-a7fb-d23bfd0af3cf" providerId="ADAL" clId="{C32A5BC9-8B3E-4B57-9D57-5B8638828BC1}" dt="2023-02-27T13:32:30.118" v="437" actId="1076"/>
          <ac:spMkLst>
            <pc:docMk/>
            <pc:sldMk cId="1573072790" sldId="263"/>
            <ac:spMk id="6" creationId="{A627B560-B7D9-436A-87AE-495A5BCEB4D6}"/>
          </ac:spMkLst>
        </pc:spChg>
        <pc:picChg chg="add mod">
          <ac:chgData name="Michael Johansen" userId="1654db0d-e0fc-417e-a7fb-d23bfd0af3cf" providerId="ADAL" clId="{C32A5BC9-8B3E-4B57-9D57-5B8638828BC1}" dt="2023-02-27T13:33:19.279" v="478" actId="1036"/>
          <ac:picMkLst>
            <pc:docMk/>
            <pc:sldMk cId="1573072790" sldId="263"/>
            <ac:picMk id="4" creationId="{1A945D55-7D97-9731-9264-675472DF3E01}"/>
          </ac:picMkLst>
        </pc:picChg>
        <pc:picChg chg="add mod ord">
          <ac:chgData name="Michael Johansen" userId="1654db0d-e0fc-417e-a7fb-d23bfd0af3cf" providerId="ADAL" clId="{C32A5BC9-8B3E-4B57-9D57-5B8638828BC1}" dt="2023-02-27T13:33:15.355" v="473" actId="1035"/>
          <ac:picMkLst>
            <pc:docMk/>
            <pc:sldMk cId="1573072790" sldId="263"/>
            <ac:picMk id="11" creationId="{2BF37AFA-2E1B-360B-142B-F8B9C4EBF8D4}"/>
          </ac:picMkLst>
        </pc:picChg>
        <pc:picChg chg="del">
          <ac:chgData name="Michael Johansen" userId="1654db0d-e0fc-417e-a7fb-d23bfd0af3cf" providerId="ADAL" clId="{C32A5BC9-8B3E-4B57-9D57-5B8638828BC1}" dt="2023-02-27T13:29:18.862" v="327" actId="21"/>
          <ac:picMkLst>
            <pc:docMk/>
            <pc:sldMk cId="1573072790" sldId="263"/>
            <ac:picMk id="13" creationId="{3C27C028-F06A-C818-0E05-63808D3B2FD0}"/>
          </ac:picMkLst>
        </pc:picChg>
        <pc:cxnChg chg="add mod">
          <ac:chgData name="Michael Johansen" userId="1654db0d-e0fc-417e-a7fb-d23bfd0af3cf" providerId="ADAL" clId="{C32A5BC9-8B3E-4B57-9D57-5B8638828BC1}" dt="2023-02-27T13:34:00.709" v="491" actId="692"/>
          <ac:cxnSpMkLst>
            <pc:docMk/>
            <pc:sldMk cId="1573072790" sldId="263"/>
            <ac:cxnSpMk id="15" creationId="{FD57067E-FE1D-66A3-0832-1FFE76EF2351}"/>
          </ac:cxnSpMkLst>
        </pc:cxnChg>
      </pc:sldChg>
      <pc:sldChg chg="addSp delSp modSp add mod">
        <pc:chgData name="Michael Johansen" userId="1654db0d-e0fc-417e-a7fb-d23bfd0af3cf" providerId="ADAL" clId="{C32A5BC9-8B3E-4B57-9D57-5B8638828BC1}" dt="2023-02-27T16:00:42.789" v="1217" actId="1076"/>
        <pc:sldMkLst>
          <pc:docMk/>
          <pc:sldMk cId="849797313" sldId="264"/>
        </pc:sldMkLst>
        <pc:spChg chg="del">
          <ac:chgData name="Michael Johansen" userId="1654db0d-e0fc-417e-a7fb-d23bfd0af3cf" providerId="ADAL" clId="{C32A5BC9-8B3E-4B57-9D57-5B8638828BC1}" dt="2023-02-27T16:00:33.587" v="1214" actId="21"/>
          <ac:spMkLst>
            <pc:docMk/>
            <pc:sldMk cId="849797313" sldId="264"/>
            <ac:spMk id="2" creationId="{3B0B6825-7B68-D2D5-7985-E9FAE44D3323}"/>
          </ac:spMkLst>
        </pc:spChg>
        <pc:spChg chg="del">
          <ac:chgData name="Michael Johansen" userId="1654db0d-e0fc-417e-a7fb-d23bfd0af3cf" providerId="ADAL" clId="{C32A5BC9-8B3E-4B57-9D57-5B8638828BC1}" dt="2023-02-27T15:59:00.499" v="1206" actId="21"/>
          <ac:spMkLst>
            <pc:docMk/>
            <pc:sldMk cId="849797313" sldId="264"/>
            <ac:spMk id="3" creationId="{194535D2-1225-26B7-C3B2-9203BE2D12A3}"/>
          </ac:spMkLst>
        </pc:spChg>
        <pc:spChg chg="add del mod">
          <ac:chgData name="Michael Johansen" userId="1654db0d-e0fc-417e-a7fb-d23bfd0af3cf" providerId="ADAL" clId="{C32A5BC9-8B3E-4B57-9D57-5B8638828BC1}" dt="2023-02-27T16:00:00.673" v="1207" actId="931"/>
          <ac:spMkLst>
            <pc:docMk/>
            <pc:sldMk cId="849797313" sldId="264"/>
            <ac:spMk id="5" creationId="{7363A3D7-69EA-C162-79B6-9CCEC4C98759}"/>
          </ac:spMkLst>
        </pc:spChg>
        <pc:spChg chg="add mod">
          <ac:chgData name="Michael Johansen" userId="1654db0d-e0fc-417e-a7fb-d23bfd0af3cf" providerId="ADAL" clId="{C32A5BC9-8B3E-4B57-9D57-5B8638828BC1}" dt="2023-02-27T16:00:37.346" v="1215" actId="20577"/>
          <ac:spMkLst>
            <pc:docMk/>
            <pc:sldMk cId="849797313" sldId="264"/>
            <ac:spMk id="10" creationId="{6CD9A5D6-BAE8-2AED-3B2D-87FE81CD719E}"/>
          </ac:spMkLst>
        </pc:spChg>
        <pc:picChg chg="add mod">
          <ac:chgData name="Michael Johansen" userId="1654db0d-e0fc-417e-a7fb-d23bfd0af3cf" providerId="ADAL" clId="{C32A5BC9-8B3E-4B57-9D57-5B8638828BC1}" dt="2023-02-27T16:00:42.789" v="1217" actId="1076"/>
          <ac:picMkLst>
            <pc:docMk/>
            <pc:sldMk cId="849797313" sldId="264"/>
            <ac:picMk id="7" creationId="{8920A05A-1D05-E18D-604A-E5CD3B44BB0C}"/>
          </ac:picMkLst>
        </pc:picChg>
      </pc:sldChg>
      <pc:sldChg chg="add">
        <pc:chgData name="Michael Johansen" userId="1654db0d-e0fc-417e-a7fb-d23bfd0af3cf" providerId="ADAL" clId="{C32A5BC9-8B3E-4B57-9D57-5B8638828BC1}" dt="2023-02-27T16:03:56.904" v="1220"/>
        <pc:sldMkLst>
          <pc:docMk/>
          <pc:sldMk cId="1190594557" sldId="265"/>
        </pc:sldMkLst>
      </pc:sldChg>
      <pc:sldChg chg="add">
        <pc:chgData name="Michael Johansen" userId="1654db0d-e0fc-417e-a7fb-d23bfd0af3cf" providerId="ADAL" clId="{C32A5BC9-8B3E-4B57-9D57-5B8638828BC1}" dt="2023-02-27T16:03:34.573" v="1219"/>
        <pc:sldMkLst>
          <pc:docMk/>
          <pc:sldMk cId="2106712690" sldId="266"/>
        </pc:sldMkLst>
      </pc:sldChg>
    </pc:docChg>
  </pc:docChgLst>
  <pc:docChgLst>
    <pc:chgData name="Michael Johansen" userId="1654db0d-e0fc-417e-a7fb-d23bfd0af3cf" providerId="ADAL" clId="{DFC405D9-065B-4D71-9F96-AFCA0B803304}"/>
    <pc:docChg chg="undo custSel delSld modSld sldOrd">
      <pc:chgData name="Michael Johansen" userId="1654db0d-e0fc-417e-a7fb-d23bfd0af3cf" providerId="ADAL" clId="{DFC405D9-065B-4D71-9F96-AFCA0B803304}" dt="2023-06-13T12:04:53.647" v="373"/>
      <pc:docMkLst>
        <pc:docMk/>
      </pc:docMkLst>
      <pc:sldChg chg="modSp mod">
        <pc:chgData name="Michael Johansen" userId="1654db0d-e0fc-417e-a7fb-d23bfd0af3cf" providerId="ADAL" clId="{DFC405D9-065B-4D71-9F96-AFCA0B803304}" dt="2023-06-12T09:58:38.667" v="14" actId="20577"/>
        <pc:sldMkLst>
          <pc:docMk/>
          <pc:sldMk cId="1326850065" sldId="256"/>
        </pc:sldMkLst>
        <pc:spChg chg="mod">
          <ac:chgData name="Michael Johansen" userId="1654db0d-e0fc-417e-a7fb-d23bfd0af3cf" providerId="ADAL" clId="{DFC405D9-065B-4D71-9F96-AFCA0B803304}" dt="2023-06-12T09:58:38.667" v="14" actId="20577"/>
          <ac:spMkLst>
            <pc:docMk/>
            <pc:sldMk cId="1326850065" sldId="256"/>
            <ac:spMk id="3" creationId="{5717FC0A-7FAD-514A-0335-B99D93B134D5}"/>
          </ac:spMkLst>
        </pc:spChg>
      </pc:sldChg>
      <pc:sldChg chg="modSp mod">
        <pc:chgData name="Michael Johansen" userId="1654db0d-e0fc-417e-a7fb-d23bfd0af3cf" providerId="ADAL" clId="{DFC405D9-065B-4D71-9F96-AFCA0B803304}" dt="2023-06-12T09:58:48.971" v="57" actId="20577"/>
        <pc:sldMkLst>
          <pc:docMk/>
          <pc:sldMk cId="3428630133" sldId="257"/>
        </pc:sldMkLst>
        <pc:spChg chg="mod">
          <ac:chgData name="Michael Johansen" userId="1654db0d-e0fc-417e-a7fb-d23bfd0af3cf" providerId="ADAL" clId="{DFC405D9-065B-4D71-9F96-AFCA0B803304}" dt="2023-06-12T09:58:48.971" v="57" actId="20577"/>
          <ac:spMkLst>
            <pc:docMk/>
            <pc:sldMk cId="3428630133" sldId="257"/>
            <ac:spMk id="3" creationId="{194535D2-1225-26B7-C3B2-9203BE2D12A3}"/>
          </ac:spMkLst>
        </pc:spChg>
      </pc:sldChg>
      <pc:sldChg chg="del">
        <pc:chgData name="Michael Johansen" userId="1654db0d-e0fc-417e-a7fb-d23bfd0af3cf" providerId="ADAL" clId="{DFC405D9-065B-4D71-9F96-AFCA0B803304}" dt="2023-06-13T12:04:28.628" v="369" actId="2696"/>
        <pc:sldMkLst>
          <pc:docMk/>
          <pc:sldMk cId="3553351870" sldId="260"/>
        </pc:sldMkLst>
      </pc:sldChg>
      <pc:sldChg chg="modSp mod">
        <pc:chgData name="Michael Johansen" userId="1654db0d-e0fc-417e-a7fb-d23bfd0af3cf" providerId="ADAL" clId="{DFC405D9-065B-4D71-9F96-AFCA0B803304}" dt="2023-06-13T12:04:10.590" v="367" actId="20577"/>
        <pc:sldMkLst>
          <pc:docMk/>
          <pc:sldMk cId="2441693351" sldId="261"/>
        </pc:sldMkLst>
        <pc:spChg chg="mod">
          <ac:chgData name="Michael Johansen" userId="1654db0d-e0fc-417e-a7fb-d23bfd0af3cf" providerId="ADAL" clId="{DFC405D9-065B-4D71-9F96-AFCA0B803304}" dt="2023-06-13T12:04:10.590" v="367" actId="20577"/>
          <ac:spMkLst>
            <pc:docMk/>
            <pc:sldMk cId="2441693351" sldId="261"/>
            <ac:spMk id="3" creationId="{194535D2-1225-26B7-C3B2-9203BE2D12A3}"/>
          </ac:spMkLst>
        </pc:spChg>
      </pc:sldChg>
      <pc:sldChg chg="modSp mod ord">
        <pc:chgData name="Michael Johansen" userId="1654db0d-e0fc-417e-a7fb-d23bfd0af3cf" providerId="ADAL" clId="{DFC405D9-065B-4D71-9F96-AFCA0B803304}" dt="2023-06-13T12:04:53.647" v="373"/>
        <pc:sldMkLst>
          <pc:docMk/>
          <pc:sldMk cId="3550707084" sldId="262"/>
        </pc:sldMkLst>
        <pc:graphicFrameChg chg="mod modGraphic">
          <ac:chgData name="Michael Johansen" userId="1654db0d-e0fc-417e-a7fb-d23bfd0af3cf" providerId="ADAL" clId="{DFC405D9-065B-4D71-9F96-AFCA0B803304}" dt="2023-06-12T10:02:48.509" v="205" actId="1036"/>
          <ac:graphicFrameMkLst>
            <pc:docMk/>
            <pc:sldMk cId="3550707084" sldId="262"/>
            <ac:graphicFrameMk id="4" creationId="{00000000-0000-0000-0000-000000000000}"/>
          </ac:graphicFrameMkLst>
        </pc:graphicFrameChg>
      </pc:sldChg>
      <pc:sldChg chg="del">
        <pc:chgData name="Michael Johansen" userId="1654db0d-e0fc-417e-a7fb-d23bfd0af3cf" providerId="ADAL" clId="{DFC405D9-065B-4D71-9F96-AFCA0B803304}" dt="2023-06-13T12:04:19.748" v="368" actId="2696"/>
        <pc:sldMkLst>
          <pc:docMk/>
          <pc:sldMk cId="849797313" sldId="264"/>
        </pc:sldMkLst>
      </pc:sldChg>
      <pc:sldChg chg="del">
        <pc:chgData name="Michael Johansen" userId="1654db0d-e0fc-417e-a7fb-d23bfd0af3cf" providerId="ADAL" clId="{DFC405D9-065B-4D71-9F96-AFCA0B803304}" dt="2023-06-13T12:04:35.160" v="371" actId="2696"/>
        <pc:sldMkLst>
          <pc:docMk/>
          <pc:sldMk cId="1190594557" sldId="265"/>
        </pc:sldMkLst>
      </pc:sldChg>
      <pc:sldChg chg="del">
        <pc:chgData name="Michael Johansen" userId="1654db0d-e0fc-417e-a7fb-d23bfd0af3cf" providerId="ADAL" clId="{DFC405D9-065B-4D71-9F96-AFCA0B803304}" dt="2023-06-13T12:04:31.666" v="370" actId="2696"/>
        <pc:sldMkLst>
          <pc:docMk/>
          <pc:sldMk cId="2106712690" sldId="2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AD3B69-CA8B-45A2-A586-CBA448CC83FE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D950D4B-4468-4DD5-B921-C56966FA0E57}">
      <dgm:prSet phldrT="[Tekst]" custT="1"/>
      <dgm:spPr>
        <a:solidFill>
          <a:srgbClr val="F3B84F"/>
        </a:solidFill>
      </dgm:spPr>
      <dgm:t>
        <a:bodyPr/>
        <a:lstStyle/>
        <a:p>
          <a:r>
            <a:rPr lang="da-DK" sz="2400" dirty="0">
              <a:solidFill>
                <a:schemeClr val="bg1"/>
              </a:solidFill>
            </a:rPr>
            <a:t>Odense Talentudvikling</a:t>
          </a:r>
        </a:p>
      </dgm:t>
    </dgm:pt>
    <dgm:pt modelId="{C44C8ABC-C9D7-4382-8F6B-D7BC494866AA}" type="parTrans" cxnId="{375AE3CB-0383-49E9-82DF-488F6BDA2BDD}">
      <dgm:prSet/>
      <dgm:spPr/>
      <dgm:t>
        <a:bodyPr/>
        <a:lstStyle/>
        <a:p>
          <a:endParaRPr lang="da-DK"/>
        </a:p>
      </dgm:t>
    </dgm:pt>
    <dgm:pt modelId="{AD58E5A3-DE21-490C-9990-47BDD82F3277}" type="sibTrans" cxnId="{375AE3CB-0383-49E9-82DF-488F6BDA2BDD}">
      <dgm:prSet/>
      <dgm:spPr/>
      <dgm:t>
        <a:bodyPr/>
        <a:lstStyle/>
        <a:p>
          <a:endParaRPr lang="da-DK"/>
        </a:p>
      </dgm:t>
    </dgm:pt>
    <dgm:pt modelId="{443D0016-586E-4B18-BAE8-59C8EC494AE7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Kommune</a:t>
          </a:r>
        </a:p>
      </dgm:t>
    </dgm:pt>
    <dgm:pt modelId="{AEEAAB81-AF26-49F5-9CEA-F804F546CF82}" type="parTrans" cxnId="{39984B9F-9CB0-4CC9-8442-65807B4C31AA}">
      <dgm:prSet/>
      <dgm:spPr/>
      <dgm:t>
        <a:bodyPr/>
        <a:lstStyle/>
        <a:p>
          <a:endParaRPr lang="da-DK"/>
        </a:p>
      </dgm:t>
    </dgm:pt>
    <dgm:pt modelId="{FE655C28-49C5-44D4-8A6D-380A5B972A5F}" type="sibTrans" cxnId="{39984B9F-9CB0-4CC9-8442-65807B4C31AA}">
      <dgm:prSet/>
      <dgm:spPr/>
      <dgm:t>
        <a:bodyPr/>
        <a:lstStyle/>
        <a:p>
          <a:endParaRPr lang="da-DK"/>
        </a:p>
      </dgm:t>
    </dgm:pt>
    <dgm:pt modelId="{85421509-7BAB-40EC-ACC3-31D07EF4F83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Team Danmark</a:t>
          </a:r>
        </a:p>
      </dgm:t>
    </dgm:pt>
    <dgm:pt modelId="{97F37510-A7D1-489A-9EDE-A20FAECAF45C}" type="parTrans" cxnId="{D7F8BBF8-9F4C-4E93-AF8B-169FF4C5BD96}">
      <dgm:prSet/>
      <dgm:spPr/>
      <dgm:t>
        <a:bodyPr/>
        <a:lstStyle/>
        <a:p>
          <a:endParaRPr lang="da-DK"/>
        </a:p>
      </dgm:t>
    </dgm:pt>
    <dgm:pt modelId="{BA28EA52-E2D1-49A3-8A24-9B0C41FB813A}" type="sibTrans" cxnId="{D7F8BBF8-9F4C-4E93-AF8B-169FF4C5BD96}">
      <dgm:prSet/>
      <dgm:spPr/>
      <dgm:t>
        <a:bodyPr/>
        <a:lstStyle/>
        <a:p>
          <a:endParaRPr lang="da-DK"/>
        </a:p>
      </dgm:t>
    </dgm:pt>
    <dgm:pt modelId="{3601FA68-C972-4EB5-BDD1-F71570B6E49C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Klubber og foreninger i Odense</a:t>
          </a:r>
        </a:p>
      </dgm:t>
    </dgm:pt>
    <dgm:pt modelId="{C29A2C22-5E41-4C04-9BCA-399D0C6DD8A6}" type="parTrans" cxnId="{0BD8DC83-A08D-4A07-9380-AC011897440D}">
      <dgm:prSet/>
      <dgm:spPr/>
      <dgm:t>
        <a:bodyPr/>
        <a:lstStyle/>
        <a:p>
          <a:endParaRPr lang="da-DK"/>
        </a:p>
      </dgm:t>
    </dgm:pt>
    <dgm:pt modelId="{C7BEB1CE-051E-4399-A84F-3A2712179C72}" type="sibTrans" cxnId="{0BD8DC83-A08D-4A07-9380-AC011897440D}">
      <dgm:prSet/>
      <dgm:spPr/>
      <dgm:t>
        <a:bodyPr/>
        <a:lstStyle/>
        <a:p>
          <a:endParaRPr lang="da-DK"/>
        </a:p>
      </dgm:t>
    </dgm:pt>
    <dgm:pt modelId="{0CEECB0B-4E60-4D9E-857D-49D3A233BE1F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Odense Elite College</a:t>
          </a:r>
        </a:p>
      </dgm:t>
    </dgm:pt>
    <dgm:pt modelId="{09726B7E-8D38-4F20-8F98-FE140628BA5B}" type="parTrans" cxnId="{5A8E4E82-2696-4808-BAF1-BBF90686760C}">
      <dgm:prSet/>
      <dgm:spPr/>
      <dgm:t>
        <a:bodyPr/>
        <a:lstStyle/>
        <a:p>
          <a:endParaRPr lang="da-DK"/>
        </a:p>
      </dgm:t>
    </dgm:pt>
    <dgm:pt modelId="{424BE1B3-60D2-4A5C-9F31-7339C33A634D}" type="sibTrans" cxnId="{5A8E4E82-2696-4808-BAF1-BBF90686760C}">
      <dgm:prSet/>
      <dgm:spPr/>
      <dgm:t>
        <a:bodyPr/>
        <a:lstStyle/>
        <a:p>
          <a:endParaRPr lang="da-DK"/>
        </a:p>
      </dgm:t>
    </dgm:pt>
    <dgm:pt modelId="{25A55B59-9E7F-4F69-BD56-3E7751F11C27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Erhvervslivet</a:t>
          </a:r>
        </a:p>
      </dgm:t>
    </dgm:pt>
    <dgm:pt modelId="{877214A4-712B-4F15-8989-90CCD6656B14}" type="parTrans" cxnId="{1DAD07A3-0F4B-42B5-9678-DDB45CBB796F}">
      <dgm:prSet/>
      <dgm:spPr/>
      <dgm:t>
        <a:bodyPr/>
        <a:lstStyle/>
        <a:p>
          <a:endParaRPr lang="da-DK"/>
        </a:p>
      </dgm:t>
    </dgm:pt>
    <dgm:pt modelId="{BEF931DF-EA9B-4CCC-B093-55B6AB35FEEB}" type="sibTrans" cxnId="{1DAD07A3-0F4B-42B5-9678-DDB45CBB796F}">
      <dgm:prSet/>
      <dgm:spPr/>
      <dgm:t>
        <a:bodyPr/>
        <a:lstStyle/>
        <a:p>
          <a:endParaRPr lang="da-DK"/>
        </a:p>
      </dgm:t>
    </dgm:pt>
    <dgm:pt modelId="{47128A44-6565-4726-8E5D-B8208E62B0D4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500" dirty="0">
              <a:solidFill>
                <a:schemeClr val="bg1"/>
              </a:solidFill>
            </a:rPr>
            <a:t>Uddannelser</a:t>
          </a:r>
        </a:p>
      </dgm:t>
    </dgm:pt>
    <dgm:pt modelId="{179CB24A-7867-4CB7-88E4-E8DB3CA99727}" type="parTrans" cxnId="{6AB3C008-EBC2-4FA9-9BF2-98ADE0065170}">
      <dgm:prSet/>
      <dgm:spPr/>
      <dgm:t>
        <a:bodyPr/>
        <a:lstStyle/>
        <a:p>
          <a:endParaRPr lang="da-DK"/>
        </a:p>
      </dgm:t>
    </dgm:pt>
    <dgm:pt modelId="{78182D08-D35E-42C3-9ED6-51AD2493ED59}" type="sibTrans" cxnId="{6AB3C008-EBC2-4FA9-9BF2-98ADE0065170}">
      <dgm:prSet/>
      <dgm:spPr/>
      <dgm:t>
        <a:bodyPr/>
        <a:lstStyle/>
        <a:p>
          <a:endParaRPr lang="da-DK"/>
        </a:p>
      </dgm:t>
    </dgm:pt>
    <dgm:pt modelId="{2C899FDC-D01E-4E36-8053-B96A58F3EB55}">
      <dgm:prSet phldrT="[Tekst]" custT="1"/>
      <dgm:spPr>
        <a:solidFill>
          <a:srgbClr val="36B4E6"/>
        </a:solidFill>
      </dgm:spPr>
      <dgm:t>
        <a:bodyPr/>
        <a:lstStyle/>
        <a:p>
          <a:r>
            <a:rPr lang="da-DK" sz="1600" dirty="0">
              <a:solidFill>
                <a:schemeClr val="bg1"/>
              </a:solidFill>
            </a:rPr>
            <a:t>Forskning: SDU/            IOB, LETS</a:t>
          </a:r>
        </a:p>
      </dgm:t>
    </dgm:pt>
    <dgm:pt modelId="{CB24B2C8-F1D9-47BA-82C8-BBE9BD730A70}" type="parTrans" cxnId="{0246D34B-3F38-48CA-B365-D6DD1DAFCF13}">
      <dgm:prSet/>
      <dgm:spPr/>
      <dgm:t>
        <a:bodyPr/>
        <a:lstStyle/>
        <a:p>
          <a:endParaRPr lang="da-DK"/>
        </a:p>
      </dgm:t>
    </dgm:pt>
    <dgm:pt modelId="{AF47E1B2-ABD8-4709-8477-01F2DC2484A0}" type="sibTrans" cxnId="{0246D34B-3F38-48CA-B365-D6DD1DAFCF13}">
      <dgm:prSet/>
      <dgm:spPr/>
      <dgm:t>
        <a:bodyPr/>
        <a:lstStyle/>
        <a:p>
          <a:endParaRPr lang="da-DK"/>
        </a:p>
      </dgm:t>
    </dgm:pt>
    <dgm:pt modelId="{C6EA041C-2BDA-42C5-B289-F79ADDE5DAB0}">
      <dgm:prSet phldrT="[Tekst]"/>
      <dgm:spPr>
        <a:solidFill>
          <a:srgbClr val="36B4E6"/>
        </a:solidFill>
      </dgm:spPr>
      <dgm:t>
        <a:bodyPr/>
        <a:lstStyle/>
        <a:p>
          <a:r>
            <a:rPr lang="da-DK" dirty="0">
              <a:solidFill>
                <a:schemeClr val="bg1"/>
              </a:solidFill>
            </a:rPr>
            <a:t>SIKO</a:t>
          </a:r>
        </a:p>
      </dgm:t>
    </dgm:pt>
    <dgm:pt modelId="{A189B02D-5409-45C9-8410-7D4A7FA126B9}" type="parTrans" cxnId="{68AFB08B-55F8-45F1-BD84-1CA8C94CEEDA}">
      <dgm:prSet/>
      <dgm:spPr/>
      <dgm:t>
        <a:bodyPr/>
        <a:lstStyle/>
        <a:p>
          <a:endParaRPr lang="da-DK"/>
        </a:p>
      </dgm:t>
    </dgm:pt>
    <dgm:pt modelId="{D8E68C3C-FF80-4F31-82DB-7E29E86435CA}" type="sibTrans" cxnId="{68AFB08B-55F8-45F1-BD84-1CA8C94CEEDA}">
      <dgm:prSet/>
      <dgm:spPr/>
      <dgm:t>
        <a:bodyPr/>
        <a:lstStyle/>
        <a:p>
          <a:endParaRPr lang="da-DK"/>
        </a:p>
      </dgm:t>
    </dgm:pt>
    <dgm:pt modelId="{E9981BAC-BF00-4C69-81BA-9C311269E166}" type="pres">
      <dgm:prSet presAssocID="{00AD3B69-CA8B-45A2-A586-CBA448CC83FE}" presName="composite" presStyleCnt="0">
        <dgm:presLayoutVars>
          <dgm:chMax val="1"/>
          <dgm:dir/>
          <dgm:resizeHandles val="exact"/>
        </dgm:presLayoutVars>
      </dgm:prSet>
      <dgm:spPr/>
    </dgm:pt>
    <dgm:pt modelId="{7C469C83-2BFB-4C02-AFA7-F96DB588EC43}" type="pres">
      <dgm:prSet presAssocID="{00AD3B69-CA8B-45A2-A586-CBA448CC83FE}" presName="radial" presStyleCnt="0">
        <dgm:presLayoutVars>
          <dgm:animLvl val="ctr"/>
        </dgm:presLayoutVars>
      </dgm:prSet>
      <dgm:spPr/>
    </dgm:pt>
    <dgm:pt modelId="{63167903-876A-422D-A022-D42C8F2029CC}" type="pres">
      <dgm:prSet presAssocID="{DD950D4B-4468-4DD5-B921-C56966FA0E57}" presName="centerShape" presStyleLbl="vennNode1" presStyleIdx="0" presStyleCnt="9"/>
      <dgm:spPr/>
    </dgm:pt>
    <dgm:pt modelId="{20D4DFBB-C990-4674-A19B-518D0AFA9635}" type="pres">
      <dgm:prSet presAssocID="{443D0016-586E-4B18-BAE8-59C8EC494AE7}" presName="node" presStyleLbl="vennNode1" presStyleIdx="1" presStyleCnt="9">
        <dgm:presLayoutVars>
          <dgm:bulletEnabled val="1"/>
        </dgm:presLayoutVars>
      </dgm:prSet>
      <dgm:spPr/>
    </dgm:pt>
    <dgm:pt modelId="{D8CA7B7E-EF41-47F9-A522-9E5EE0964F37}" type="pres">
      <dgm:prSet presAssocID="{85421509-7BAB-40EC-ACC3-31D07EF4F834}" presName="node" presStyleLbl="vennNode1" presStyleIdx="2" presStyleCnt="9">
        <dgm:presLayoutVars>
          <dgm:bulletEnabled val="1"/>
        </dgm:presLayoutVars>
      </dgm:prSet>
      <dgm:spPr/>
    </dgm:pt>
    <dgm:pt modelId="{6372B354-D3D4-4CFA-9DDA-FF3E505D9326}" type="pres">
      <dgm:prSet presAssocID="{C6EA041C-2BDA-42C5-B289-F79ADDE5DAB0}" presName="node" presStyleLbl="vennNode1" presStyleIdx="3" presStyleCnt="9">
        <dgm:presLayoutVars>
          <dgm:bulletEnabled val="1"/>
        </dgm:presLayoutVars>
      </dgm:prSet>
      <dgm:spPr/>
    </dgm:pt>
    <dgm:pt modelId="{22578C22-08F1-4B36-96D8-5C0BA28D6AD7}" type="pres">
      <dgm:prSet presAssocID="{3601FA68-C972-4EB5-BDD1-F71570B6E49C}" presName="node" presStyleLbl="vennNode1" presStyleIdx="4" presStyleCnt="9">
        <dgm:presLayoutVars>
          <dgm:bulletEnabled val="1"/>
        </dgm:presLayoutVars>
      </dgm:prSet>
      <dgm:spPr/>
    </dgm:pt>
    <dgm:pt modelId="{EAEE9D81-ED24-4C57-B72A-79F53EE5B2F6}" type="pres">
      <dgm:prSet presAssocID="{0CEECB0B-4E60-4D9E-857D-49D3A233BE1F}" presName="node" presStyleLbl="vennNode1" presStyleIdx="5" presStyleCnt="9">
        <dgm:presLayoutVars>
          <dgm:bulletEnabled val="1"/>
        </dgm:presLayoutVars>
      </dgm:prSet>
      <dgm:spPr/>
    </dgm:pt>
    <dgm:pt modelId="{C89E2F9A-5047-45C1-BE34-B956C0B20719}" type="pres">
      <dgm:prSet presAssocID="{25A55B59-9E7F-4F69-BD56-3E7751F11C27}" presName="node" presStyleLbl="vennNode1" presStyleIdx="6" presStyleCnt="9">
        <dgm:presLayoutVars>
          <dgm:bulletEnabled val="1"/>
        </dgm:presLayoutVars>
      </dgm:prSet>
      <dgm:spPr/>
    </dgm:pt>
    <dgm:pt modelId="{8550F30C-E1CD-4E24-AD33-FF7E698426AD}" type="pres">
      <dgm:prSet presAssocID="{47128A44-6565-4726-8E5D-B8208E62B0D4}" presName="node" presStyleLbl="vennNode1" presStyleIdx="7" presStyleCnt="9" custRadScaleRad="101380" custRadScaleInc="881">
        <dgm:presLayoutVars>
          <dgm:bulletEnabled val="1"/>
        </dgm:presLayoutVars>
      </dgm:prSet>
      <dgm:spPr/>
    </dgm:pt>
    <dgm:pt modelId="{0FB7C9A6-DE07-4308-AD6C-53480CCC44D1}" type="pres">
      <dgm:prSet presAssocID="{2C899FDC-D01E-4E36-8053-B96A58F3EB55}" presName="node" presStyleLbl="vennNode1" presStyleIdx="8" presStyleCnt="9">
        <dgm:presLayoutVars>
          <dgm:bulletEnabled val="1"/>
        </dgm:presLayoutVars>
      </dgm:prSet>
      <dgm:spPr/>
    </dgm:pt>
  </dgm:ptLst>
  <dgm:cxnLst>
    <dgm:cxn modelId="{6AB3C008-EBC2-4FA9-9BF2-98ADE0065170}" srcId="{DD950D4B-4468-4DD5-B921-C56966FA0E57}" destId="{47128A44-6565-4726-8E5D-B8208E62B0D4}" srcOrd="6" destOrd="0" parTransId="{179CB24A-7867-4CB7-88E4-E8DB3CA99727}" sibTransId="{78182D08-D35E-42C3-9ED6-51AD2493ED59}"/>
    <dgm:cxn modelId="{DD172C35-3816-4192-B04A-E5CF0C841A1D}" type="presOf" srcId="{3601FA68-C972-4EB5-BDD1-F71570B6E49C}" destId="{22578C22-08F1-4B36-96D8-5C0BA28D6AD7}" srcOrd="0" destOrd="0" presId="urn:microsoft.com/office/officeart/2005/8/layout/radial3"/>
    <dgm:cxn modelId="{01B58538-6D25-4BC8-AC61-7C794D99927A}" type="presOf" srcId="{DD950D4B-4468-4DD5-B921-C56966FA0E57}" destId="{63167903-876A-422D-A022-D42C8F2029CC}" srcOrd="0" destOrd="0" presId="urn:microsoft.com/office/officeart/2005/8/layout/radial3"/>
    <dgm:cxn modelId="{0246D34B-3F38-48CA-B365-D6DD1DAFCF13}" srcId="{DD950D4B-4468-4DD5-B921-C56966FA0E57}" destId="{2C899FDC-D01E-4E36-8053-B96A58F3EB55}" srcOrd="7" destOrd="0" parTransId="{CB24B2C8-F1D9-47BA-82C8-BBE9BD730A70}" sibTransId="{AF47E1B2-ABD8-4709-8477-01F2DC2484A0}"/>
    <dgm:cxn modelId="{3D727854-6157-46EC-BBBF-C147EE2ECA81}" type="presOf" srcId="{C6EA041C-2BDA-42C5-B289-F79ADDE5DAB0}" destId="{6372B354-D3D4-4CFA-9DDA-FF3E505D9326}" srcOrd="0" destOrd="0" presId="urn:microsoft.com/office/officeart/2005/8/layout/radial3"/>
    <dgm:cxn modelId="{0FE31B82-ED7A-405E-A65E-A431AAAE5590}" type="presOf" srcId="{443D0016-586E-4B18-BAE8-59C8EC494AE7}" destId="{20D4DFBB-C990-4674-A19B-518D0AFA9635}" srcOrd="0" destOrd="0" presId="urn:microsoft.com/office/officeart/2005/8/layout/radial3"/>
    <dgm:cxn modelId="{5A8E4E82-2696-4808-BAF1-BBF90686760C}" srcId="{DD950D4B-4468-4DD5-B921-C56966FA0E57}" destId="{0CEECB0B-4E60-4D9E-857D-49D3A233BE1F}" srcOrd="4" destOrd="0" parTransId="{09726B7E-8D38-4F20-8F98-FE140628BA5B}" sibTransId="{424BE1B3-60D2-4A5C-9F31-7339C33A634D}"/>
    <dgm:cxn modelId="{0BD8DC83-A08D-4A07-9380-AC011897440D}" srcId="{DD950D4B-4468-4DD5-B921-C56966FA0E57}" destId="{3601FA68-C972-4EB5-BDD1-F71570B6E49C}" srcOrd="3" destOrd="0" parTransId="{C29A2C22-5E41-4C04-9BCA-399D0C6DD8A6}" sibTransId="{C7BEB1CE-051E-4399-A84F-3A2712179C72}"/>
    <dgm:cxn modelId="{68AFB08B-55F8-45F1-BD84-1CA8C94CEEDA}" srcId="{DD950D4B-4468-4DD5-B921-C56966FA0E57}" destId="{C6EA041C-2BDA-42C5-B289-F79ADDE5DAB0}" srcOrd="2" destOrd="0" parTransId="{A189B02D-5409-45C9-8410-7D4A7FA126B9}" sibTransId="{D8E68C3C-FF80-4F31-82DB-7E29E86435CA}"/>
    <dgm:cxn modelId="{6CBBF89C-81B1-4044-A3CB-1F49E3A89DEA}" type="presOf" srcId="{00AD3B69-CA8B-45A2-A586-CBA448CC83FE}" destId="{E9981BAC-BF00-4C69-81BA-9C311269E166}" srcOrd="0" destOrd="0" presId="urn:microsoft.com/office/officeart/2005/8/layout/radial3"/>
    <dgm:cxn modelId="{39984B9F-9CB0-4CC9-8442-65807B4C31AA}" srcId="{DD950D4B-4468-4DD5-B921-C56966FA0E57}" destId="{443D0016-586E-4B18-BAE8-59C8EC494AE7}" srcOrd="0" destOrd="0" parTransId="{AEEAAB81-AF26-49F5-9CEA-F804F546CF82}" sibTransId="{FE655C28-49C5-44D4-8A6D-380A5B972A5F}"/>
    <dgm:cxn modelId="{1DAD07A3-0F4B-42B5-9678-DDB45CBB796F}" srcId="{DD950D4B-4468-4DD5-B921-C56966FA0E57}" destId="{25A55B59-9E7F-4F69-BD56-3E7751F11C27}" srcOrd="5" destOrd="0" parTransId="{877214A4-712B-4F15-8989-90CCD6656B14}" sibTransId="{BEF931DF-EA9B-4CCC-B093-55B6AB35FEEB}"/>
    <dgm:cxn modelId="{A8822AA6-6703-4F74-BAF7-D2E3578DBB1E}" type="presOf" srcId="{47128A44-6565-4726-8E5D-B8208E62B0D4}" destId="{8550F30C-E1CD-4E24-AD33-FF7E698426AD}" srcOrd="0" destOrd="0" presId="urn:microsoft.com/office/officeart/2005/8/layout/radial3"/>
    <dgm:cxn modelId="{2BEF1BA9-233F-47CB-A5D7-DC4B0AFBA7BB}" type="presOf" srcId="{0CEECB0B-4E60-4D9E-857D-49D3A233BE1F}" destId="{EAEE9D81-ED24-4C57-B72A-79F53EE5B2F6}" srcOrd="0" destOrd="0" presId="urn:microsoft.com/office/officeart/2005/8/layout/radial3"/>
    <dgm:cxn modelId="{CA7511B2-AAD4-446B-B12F-44D5DAEFA942}" type="presOf" srcId="{85421509-7BAB-40EC-ACC3-31D07EF4F834}" destId="{D8CA7B7E-EF41-47F9-A522-9E5EE0964F37}" srcOrd="0" destOrd="0" presId="urn:microsoft.com/office/officeart/2005/8/layout/radial3"/>
    <dgm:cxn modelId="{375AE3CB-0383-49E9-82DF-488F6BDA2BDD}" srcId="{00AD3B69-CA8B-45A2-A586-CBA448CC83FE}" destId="{DD950D4B-4468-4DD5-B921-C56966FA0E57}" srcOrd="0" destOrd="0" parTransId="{C44C8ABC-C9D7-4382-8F6B-D7BC494866AA}" sibTransId="{AD58E5A3-DE21-490C-9990-47BDD82F3277}"/>
    <dgm:cxn modelId="{782D33D9-A456-4B34-8B9C-9F93E7BB75F2}" type="presOf" srcId="{25A55B59-9E7F-4F69-BD56-3E7751F11C27}" destId="{C89E2F9A-5047-45C1-BE34-B956C0B20719}" srcOrd="0" destOrd="0" presId="urn:microsoft.com/office/officeart/2005/8/layout/radial3"/>
    <dgm:cxn modelId="{0C2C5EDE-116D-4F86-824E-54B2AE65B942}" type="presOf" srcId="{2C899FDC-D01E-4E36-8053-B96A58F3EB55}" destId="{0FB7C9A6-DE07-4308-AD6C-53480CCC44D1}" srcOrd="0" destOrd="0" presId="urn:microsoft.com/office/officeart/2005/8/layout/radial3"/>
    <dgm:cxn modelId="{D7F8BBF8-9F4C-4E93-AF8B-169FF4C5BD96}" srcId="{DD950D4B-4468-4DD5-B921-C56966FA0E57}" destId="{85421509-7BAB-40EC-ACC3-31D07EF4F834}" srcOrd="1" destOrd="0" parTransId="{97F37510-A7D1-489A-9EDE-A20FAECAF45C}" sibTransId="{BA28EA52-E2D1-49A3-8A24-9B0C41FB813A}"/>
    <dgm:cxn modelId="{78AB580A-25ED-411A-83A8-9D81F073C7A8}" type="presParOf" srcId="{E9981BAC-BF00-4C69-81BA-9C311269E166}" destId="{7C469C83-2BFB-4C02-AFA7-F96DB588EC43}" srcOrd="0" destOrd="0" presId="urn:microsoft.com/office/officeart/2005/8/layout/radial3"/>
    <dgm:cxn modelId="{95765817-D5A0-4225-9BCD-160E75E7C683}" type="presParOf" srcId="{7C469C83-2BFB-4C02-AFA7-F96DB588EC43}" destId="{63167903-876A-422D-A022-D42C8F2029CC}" srcOrd="0" destOrd="0" presId="urn:microsoft.com/office/officeart/2005/8/layout/radial3"/>
    <dgm:cxn modelId="{F4D264C5-CCBE-444D-A1A3-446CFC459038}" type="presParOf" srcId="{7C469C83-2BFB-4C02-AFA7-F96DB588EC43}" destId="{20D4DFBB-C990-4674-A19B-518D0AFA9635}" srcOrd="1" destOrd="0" presId="urn:microsoft.com/office/officeart/2005/8/layout/radial3"/>
    <dgm:cxn modelId="{040752FA-C44A-486C-AFE2-23A5D6387D1A}" type="presParOf" srcId="{7C469C83-2BFB-4C02-AFA7-F96DB588EC43}" destId="{D8CA7B7E-EF41-47F9-A522-9E5EE0964F37}" srcOrd="2" destOrd="0" presId="urn:microsoft.com/office/officeart/2005/8/layout/radial3"/>
    <dgm:cxn modelId="{CB89067B-D727-4DC2-A79A-EB4F33E78A92}" type="presParOf" srcId="{7C469C83-2BFB-4C02-AFA7-F96DB588EC43}" destId="{6372B354-D3D4-4CFA-9DDA-FF3E505D9326}" srcOrd="3" destOrd="0" presId="urn:microsoft.com/office/officeart/2005/8/layout/radial3"/>
    <dgm:cxn modelId="{AA6EC7C2-3548-4674-B19E-81A2FDF549AF}" type="presParOf" srcId="{7C469C83-2BFB-4C02-AFA7-F96DB588EC43}" destId="{22578C22-08F1-4B36-96D8-5C0BA28D6AD7}" srcOrd="4" destOrd="0" presId="urn:microsoft.com/office/officeart/2005/8/layout/radial3"/>
    <dgm:cxn modelId="{E1DD1AFB-F387-4725-9167-C4E86422C115}" type="presParOf" srcId="{7C469C83-2BFB-4C02-AFA7-F96DB588EC43}" destId="{EAEE9D81-ED24-4C57-B72A-79F53EE5B2F6}" srcOrd="5" destOrd="0" presId="urn:microsoft.com/office/officeart/2005/8/layout/radial3"/>
    <dgm:cxn modelId="{2E58CA71-7668-4AC2-84FC-76C94BD30F31}" type="presParOf" srcId="{7C469C83-2BFB-4C02-AFA7-F96DB588EC43}" destId="{C89E2F9A-5047-45C1-BE34-B956C0B20719}" srcOrd="6" destOrd="0" presId="urn:microsoft.com/office/officeart/2005/8/layout/radial3"/>
    <dgm:cxn modelId="{8D528258-DBF3-44B3-9C3C-AE0074EC2EA9}" type="presParOf" srcId="{7C469C83-2BFB-4C02-AFA7-F96DB588EC43}" destId="{8550F30C-E1CD-4E24-AD33-FF7E698426AD}" srcOrd="7" destOrd="0" presId="urn:microsoft.com/office/officeart/2005/8/layout/radial3"/>
    <dgm:cxn modelId="{EE13C826-DD94-4170-A47F-0DDA38B637E2}" type="presParOf" srcId="{7C469C83-2BFB-4C02-AFA7-F96DB588EC43}" destId="{0FB7C9A6-DE07-4308-AD6C-53480CCC44D1}" srcOrd="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67903-876A-422D-A022-D42C8F2029CC}">
      <dsp:nvSpPr>
        <dsp:cNvPr id="0" name=""/>
        <dsp:cNvSpPr/>
      </dsp:nvSpPr>
      <dsp:spPr>
        <a:xfrm>
          <a:off x="1615477" y="1200506"/>
          <a:ext cx="2990735" cy="2990735"/>
        </a:xfrm>
        <a:prstGeom prst="ellipse">
          <a:avLst/>
        </a:prstGeom>
        <a:solidFill>
          <a:srgbClr val="F3B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400" kern="1200" dirty="0">
              <a:solidFill>
                <a:schemeClr val="bg1"/>
              </a:solidFill>
            </a:rPr>
            <a:t>Odense Talentudvikling</a:t>
          </a:r>
        </a:p>
      </dsp:txBody>
      <dsp:txXfrm>
        <a:off x="2053460" y="1638489"/>
        <a:ext cx="2114769" cy="2114769"/>
      </dsp:txXfrm>
    </dsp:sp>
    <dsp:sp modelId="{20D4DFBB-C990-4674-A19B-518D0AFA9635}">
      <dsp:nvSpPr>
        <dsp:cNvPr id="0" name=""/>
        <dsp:cNvSpPr/>
      </dsp:nvSpPr>
      <dsp:spPr>
        <a:xfrm>
          <a:off x="2363161" y="533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Kommune</a:t>
          </a:r>
        </a:p>
      </dsp:txBody>
      <dsp:txXfrm>
        <a:off x="2582152" y="219524"/>
        <a:ext cx="1057385" cy="1057385"/>
      </dsp:txXfrm>
    </dsp:sp>
    <dsp:sp modelId="{D8CA7B7E-EF41-47F9-A522-9E5EE0964F37}">
      <dsp:nvSpPr>
        <dsp:cNvPr id="0" name=""/>
        <dsp:cNvSpPr/>
      </dsp:nvSpPr>
      <dsp:spPr>
        <a:xfrm>
          <a:off x="3740362" y="570989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Team Danmark</a:t>
          </a:r>
        </a:p>
      </dsp:txBody>
      <dsp:txXfrm>
        <a:off x="3959353" y="789980"/>
        <a:ext cx="1057385" cy="1057385"/>
      </dsp:txXfrm>
    </dsp:sp>
    <dsp:sp modelId="{6372B354-D3D4-4CFA-9DDA-FF3E505D9326}">
      <dsp:nvSpPr>
        <dsp:cNvPr id="0" name=""/>
        <dsp:cNvSpPr/>
      </dsp:nvSpPr>
      <dsp:spPr>
        <a:xfrm>
          <a:off x="4310817" y="1948190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SIKO</a:t>
          </a:r>
        </a:p>
      </dsp:txBody>
      <dsp:txXfrm>
        <a:off x="4529808" y="2167181"/>
        <a:ext cx="1057385" cy="1057385"/>
      </dsp:txXfrm>
    </dsp:sp>
    <dsp:sp modelId="{22578C22-08F1-4B36-96D8-5C0BA28D6AD7}">
      <dsp:nvSpPr>
        <dsp:cNvPr id="0" name=""/>
        <dsp:cNvSpPr/>
      </dsp:nvSpPr>
      <dsp:spPr>
        <a:xfrm>
          <a:off x="3740362" y="3325391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Klubber og foreninger i Odense</a:t>
          </a:r>
        </a:p>
      </dsp:txBody>
      <dsp:txXfrm>
        <a:off x="3959353" y="3544382"/>
        <a:ext cx="1057385" cy="1057385"/>
      </dsp:txXfrm>
    </dsp:sp>
    <dsp:sp modelId="{EAEE9D81-ED24-4C57-B72A-79F53EE5B2F6}">
      <dsp:nvSpPr>
        <dsp:cNvPr id="0" name=""/>
        <dsp:cNvSpPr/>
      </dsp:nvSpPr>
      <dsp:spPr>
        <a:xfrm>
          <a:off x="2363161" y="3895846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Odense Elite College</a:t>
          </a:r>
        </a:p>
      </dsp:txBody>
      <dsp:txXfrm>
        <a:off x="2582152" y="4114837"/>
        <a:ext cx="1057385" cy="1057385"/>
      </dsp:txXfrm>
    </dsp:sp>
    <dsp:sp modelId="{C89E2F9A-5047-45C1-BE34-B956C0B20719}">
      <dsp:nvSpPr>
        <dsp:cNvPr id="0" name=""/>
        <dsp:cNvSpPr/>
      </dsp:nvSpPr>
      <dsp:spPr>
        <a:xfrm>
          <a:off x="985960" y="3325391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Erhvervslivet</a:t>
          </a:r>
        </a:p>
      </dsp:txBody>
      <dsp:txXfrm>
        <a:off x="1204951" y="3544382"/>
        <a:ext cx="1057385" cy="1057385"/>
      </dsp:txXfrm>
    </dsp:sp>
    <dsp:sp modelId="{8550F30C-E1CD-4E24-AD33-FF7E698426AD}">
      <dsp:nvSpPr>
        <dsp:cNvPr id="0" name=""/>
        <dsp:cNvSpPr/>
      </dsp:nvSpPr>
      <dsp:spPr>
        <a:xfrm>
          <a:off x="388674" y="1934527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500" kern="1200" dirty="0">
              <a:solidFill>
                <a:schemeClr val="bg1"/>
              </a:solidFill>
            </a:rPr>
            <a:t>Uddannelser</a:t>
          </a:r>
        </a:p>
      </dsp:txBody>
      <dsp:txXfrm>
        <a:off x="607665" y="2153518"/>
        <a:ext cx="1057385" cy="1057385"/>
      </dsp:txXfrm>
    </dsp:sp>
    <dsp:sp modelId="{0FB7C9A6-DE07-4308-AD6C-53480CCC44D1}">
      <dsp:nvSpPr>
        <dsp:cNvPr id="0" name=""/>
        <dsp:cNvSpPr/>
      </dsp:nvSpPr>
      <dsp:spPr>
        <a:xfrm>
          <a:off x="985960" y="570989"/>
          <a:ext cx="1495367" cy="1495367"/>
        </a:xfrm>
        <a:prstGeom prst="ellipse">
          <a:avLst/>
        </a:prstGeom>
        <a:solidFill>
          <a:srgbClr val="36B4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>
              <a:solidFill>
                <a:schemeClr val="bg1"/>
              </a:solidFill>
            </a:rPr>
            <a:t>Forskning: SDU/            IOB, LETS</a:t>
          </a:r>
        </a:p>
      </dsp:txBody>
      <dsp:txXfrm>
        <a:off x="1204951" y="789980"/>
        <a:ext cx="1057385" cy="1057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5E39-7D45-4F6A-9066-5F46040518B8}" type="datetimeFigureOut">
              <a:rPr lang="da-DK" smtClean="0"/>
              <a:t>19-09-2023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8FDF5-1DB0-4F6E-97BF-F8DA9D2092A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094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465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709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709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CEAF2-9FDC-4610-851B-941152BD10A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6894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6C0AE-7225-C046-B910-C8DAB868268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481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6D435C-8A3B-3A5F-3E52-1F20573541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15B0C54-57F8-E1CE-BF54-9A5F7E52E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29C6BF1-5CA6-BCC6-61B9-54A38D43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19-09-2023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224313-63B3-C751-3487-045AC9C7B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160B280-711F-7839-A788-14D601E05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841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7D79DF-10A9-2018-EE04-101D831D6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E5230D1-66B8-6C2A-5596-7319C43F7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1E67387-E3D3-4E56-BBD0-B24F505E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19-09-2023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80CDE20-FB6F-2487-47B9-EB9A6331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0A5B945-0218-B2D4-8FFF-8DC750C8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933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1BD4E8-CDB0-CA0C-1869-0BAA93201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4D57443-4C9B-0CA6-52B5-B54C53BB8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95E9A2-D4AE-8391-F200-85B021B3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19-09-2023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348EA03-54B2-4983-4D55-8D3B2525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F68FF15-BCCE-E4FB-3CF1-9647C1A98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24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842147-0959-A1E8-8FE2-ECDB4AEB2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9FB9FCD-FBD6-4AA9-BD1E-F778D6045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23035B2-2956-3753-F6D3-929D19B9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19-09-2023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3D9679-6D10-F882-1DE6-305AF6BA5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89A96DC-E021-F45A-0F1B-C3EC25891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620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F2AC0-BBB2-15C2-1663-0F15D21F6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1E49650-DD30-23BD-A934-7A085DE21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8B657CE-DB3B-0086-4D21-0929BDD4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19-09-2023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8F2CAD-7E72-BDA0-2FD3-830D2977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5AF6D3E-D4C7-9A95-77DE-1EC9C2C7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83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7284E2-A5DD-1511-8269-45BAF1EFD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76B5E3-5BB5-729C-BCFF-5531EC424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E08B53-AC43-36A0-663D-B555F6A92E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817EF8A-D2B5-DBA7-2DD0-02DD9F3C2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19-09-2023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5B6B88A-6BF0-1384-49BF-F2146BBF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BB54BEAB-B22A-974C-309E-EFD09D83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475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CACD0-F29F-328D-A77E-DD47CF90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20A0473-325B-E8FF-4141-B30B942DE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EFE381-E55A-1679-758D-47DA47660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5F8D0BF-BC90-9B79-5AF2-3EC612B14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35E49A47-F4D0-9B02-4943-A05F087C0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86040E3-A1E7-A6BD-1084-24C7BB6B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19-09-2023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7E83DBD2-F3E4-15B3-8C51-4618C6724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BC86F54-BAF9-8B29-093C-A58A937B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69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724BF-A3B7-1F81-7FDA-9D034A535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487D9CC-7042-AF2A-231E-EE7D336B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19-09-2023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71B62BD-8358-48BE-6D7F-F5E7B999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7EBC216-9ADB-5904-0DD5-7052FD886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54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2113BD7-A1C0-B700-F4D2-42DEC5DC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19-09-2023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B9A64A-BDC5-DB2B-6220-A2CC89F7C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C087478-12B2-F261-57B1-A2F000EB4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16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33A002-1619-822A-3D65-0AE0A5ADA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08B35C-59A4-F9FA-655C-F1DF03D71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7365A6F-0D3B-A148-2065-9F261DFAB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59C72A8-B398-14CC-89BA-AFF32DC0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19-09-2023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8F1853-8E60-6515-AE06-15FD149B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2EEFEA7-3A4D-909C-4FFB-7E93F302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32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161C-5531-99C4-E89C-EA54F72A5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42FA7CE-A26D-A60A-0668-2A9C4F701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21B697-8711-B747-508B-185669572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6B5DED8-5FE2-A770-26C9-F3C85A81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D0CAE-E1E6-431E-9E0F-AA3B64C09C36}" type="datetimeFigureOut">
              <a:rPr lang="da-DK" smtClean="0"/>
              <a:t>19-09-2023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95089E4-70A1-CB38-EA81-8DD5B988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80C8CE-22AC-81BE-0585-CBF14090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869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2084E712-9414-72A8-99C6-3CD36A50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D7CD48-3630-D693-2BAE-64A0CDE07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E026CA-B36D-87C7-FF19-901196D0C4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D0CAE-E1E6-431E-9E0F-AA3B64C09C36}" type="datetimeFigureOut">
              <a:rPr lang="da-DK" smtClean="0"/>
              <a:t>19-09-2023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8760E88-4BA5-F91E-EE74-3BDB0F452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FAB602-C035-2E64-9CFF-30891CED82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22BC2-1A98-48A9-BEBC-AFD2FD3FD2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302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6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18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: Shape 20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717FC0A-7FAD-514A-0335-B99D93B13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771" y="4239387"/>
            <a:ext cx="3719703" cy="1155525"/>
          </a:xfrm>
        </p:spPr>
        <p:txBody>
          <a:bodyPr anchor="b">
            <a:noAutofit/>
          </a:bodyPr>
          <a:lstStyle/>
          <a:p>
            <a:pPr algn="l"/>
            <a:r>
              <a:rPr lang="da-DK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da-DK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Netværksmøde </a:t>
            </a:r>
          </a:p>
          <a:p>
            <a:r>
              <a:rPr lang="da-DK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19</a:t>
            </a:r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da-DK" sz="3200" b="1" dirty="0">
                <a:latin typeface="Calibri" panose="020F0502020204030204" pitchFamily="34" charset="0"/>
                <a:ea typeface="Times New Roman" panose="02020603050405020304" pitchFamily="18" charset="0"/>
              </a:rPr>
              <a:t>september</a:t>
            </a:r>
            <a:r>
              <a:rPr lang="da-DK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2023</a:t>
            </a:r>
            <a:endParaRPr lang="da-DK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da-DK" sz="3200" dirty="0"/>
          </a:p>
        </p:txBody>
      </p:sp>
      <p:pic>
        <p:nvPicPr>
          <p:cNvPr id="12" name="Billede 11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21CCDA9-E44F-9399-CEB1-FDE6C349D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112" y="505024"/>
            <a:ext cx="6475782" cy="140848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BB65B82E-68EB-9F74-A8C2-1636B4C2C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39" y="4165200"/>
            <a:ext cx="4778655" cy="17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50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FB840AA-917C-950B-167E-234B16A2D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43" y="0"/>
            <a:ext cx="9700992" cy="697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3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53ECA6-729E-33E6-2334-3635B0785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b="1" dirty="0"/>
              <a:t>Idrættens transferværdi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EC4A34C-F2FE-6BE5-195A-533DF19B7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790"/>
            <a:ext cx="10515600" cy="472817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Afprøvning af produktet: </a:t>
            </a:r>
          </a:p>
          <a:p>
            <a:pPr marL="0" indent="0">
              <a:buNone/>
            </a:pPr>
            <a:endParaRPr lang="da-DK" sz="1200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effectLst/>
                <a:latin typeface="Calibri" panose="020F0502020204030204" pitchFamily="34" charset="0"/>
              </a:rPr>
              <a:t>Gå sammen i grupper, en gruppe består af 3-4 personer fra enten idræt eller skole (ikke på tværs). Hver person i gruppen vælger hver deres tema. Herefter skal hvert gruppemedlem forsøge at stille (udvalgte) spørgsmål til de andre i gruppen fra det valgte tema. Gruppens øvrige medlemmer indtager hermed rollen som udøvere/elever og forsøger at svare.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da-DK" sz="1800" dirty="0"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 dirty="0">
                <a:effectLst/>
                <a:latin typeface="Calibri" panose="020F0502020204030204" pitchFamily="34" charset="0"/>
              </a:rPr>
              <a:t>Der byttes efter tur…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a-DK" dirty="0">
                <a:effectLst/>
                <a:latin typeface="Calibri" panose="020F0502020204030204" pitchFamily="34" charset="0"/>
              </a:rPr>
              <a:t>Produktevaluering - opsamling: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da-DK" sz="12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</a:rPr>
              <a:t>Hvordan var det at stille spørgsmål ud fra det valgte tema?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</a:rPr>
              <a:t>I hvilke situationer fra dagligdagen, ville du kunne bruge spørgsmålene?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</a:rPr>
              <a:t>Hvordan forestiller I jer, at jeres målgruppe vil tage imod at skulle svare på spørgsmålene?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</a:rPr>
              <a:t>Var der konkrete fejl (stavning, ordstilling osv.)?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800" dirty="0">
                <a:effectLst/>
                <a:latin typeface="Calibri" panose="020F0502020204030204" pitchFamily="34" charset="0"/>
              </a:rPr>
              <a:t>Var der nogle spørgsmål som slet ikke fungerede?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a-DK" sz="1800" dirty="0">
                <a:latin typeface="Calibri" panose="020F0502020204030204" pitchFamily="34" charset="0"/>
              </a:rPr>
              <a:t>Formater – til væg og bane (materiale, størrelse, </a:t>
            </a:r>
            <a:r>
              <a:rPr lang="da-DK" sz="1800" dirty="0" err="1">
                <a:latin typeface="Calibri" panose="020F0502020204030204" pitchFamily="34" charset="0"/>
              </a:rPr>
              <a:t>foldbarhed</a:t>
            </a:r>
            <a:r>
              <a:rPr lang="da-DK" sz="1800" dirty="0">
                <a:latin typeface="Calibri" panose="020F0502020204030204" pitchFamily="34" charset="0"/>
              </a:rPr>
              <a:t>, andet)?</a:t>
            </a:r>
            <a:endParaRPr lang="da-DK" sz="1800" dirty="0"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4AE9F77-7CE5-08EF-D41C-4738F48C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" y="0"/>
            <a:ext cx="2714977" cy="99060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78C3A4B9-C51A-FB4A-385B-BCE1396008C3}"/>
              </a:ext>
            </a:extLst>
          </p:cNvPr>
          <p:cNvSpPr txBox="1"/>
          <p:nvPr/>
        </p:nvSpPr>
        <p:spPr>
          <a:xfrm>
            <a:off x="2487168" y="-2926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7550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380" y="15557"/>
            <a:ext cx="10515600" cy="1325563"/>
          </a:xfrm>
        </p:spPr>
        <p:txBody>
          <a:bodyPr/>
          <a:lstStyle/>
          <a:p>
            <a:r>
              <a:rPr lang="da-DK" b="1" dirty="0">
                <a:latin typeface="+mn-lt"/>
              </a:rPr>
              <a:t>Aftenens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6467"/>
            <a:ext cx="10515600" cy="5555976"/>
          </a:xfrm>
        </p:spPr>
        <p:txBody>
          <a:bodyPr>
            <a:normAutofit/>
          </a:bodyPr>
          <a:lstStyle/>
          <a:p>
            <a:r>
              <a:rPr lang="da-DK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Velkommen og spisning</a:t>
            </a:r>
          </a:p>
          <a:p>
            <a:pPr marL="0" indent="0">
              <a:buNone/>
            </a:pPr>
            <a:endParaRPr lang="da-DK" sz="18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Odense Talentudvikling Netværket / Værktøjskassen</a:t>
            </a:r>
          </a:p>
          <a:p>
            <a:endParaRPr lang="da-DK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b="1" dirty="0">
                <a:ea typeface="Times New Roman" panose="02020603050405020304" pitchFamily="18" charset="0"/>
                <a:cs typeface="Calibri" panose="020F0502020204030204" pitchFamily="34" charset="0"/>
              </a:rPr>
              <a:t>Opsamling på workshops fra forår 2023</a:t>
            </a:r>
          </a:p>
          <a:p>
            <a:pPr marL="0" indent="0">
              <a:buNone/>
            </a:pPr>
            <a:r>
              <a:rPr lang="da-DK" b="1" dirty="0">
                <a:ea typeface="Times New Roman" panose="02020603050405020304" pitchFamily="18" charset="0"/>
                <a:cs typeface="Calibri" panose="020F0502020204030204" pitchFamily="34" charset="0"/>
              </a:rPr>
              <a:t>   - præsentation af materiale</a:t>
            </a:r>
          </a:p>
          <a:p>
            <a:pPr marL="0" indent="0">
              <a:buNone/>
            </a:pPr>
            <a:endParaRPr lang="da-DK" sz="18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b="1" dirty="0">
                <a:ea typeface="Times New Roman" panose="02020603050405020304" pitchFamily="18" charset="0"/>
                <a:cs typeface="Calibri" panose="020F0502020204030204" pitchFamily="34" charset="0"/>
              </a:rPr>
              <a:t>‘Alt du bør vide om Talentudvikling’</a:t>
            </a:r>
          </a:p>
          <a:p>
            <a:pPr marL="0" indent="0">
              <a:buNone/>
            </a:pPr>
            <a:r>
              <a:rPr lang="da-DK" b="1" dirty="0">
                <a:ea typeface="Times New Roman" panose="02020603050405020304" pitchFamily="18" charset="0"/>
                <a:cs typeface="Calibri" panose="020F0502020204030204" pitchFamily="34" charset="0"/>
              </a:rPr>
              <a:t>  v/Kristoffer Henriksen</a:t>
            </a:r>
          </a:p>
          <a:p>
            <a:pPr marL="0" indent="0">
              <a:buNone/>
            </a:pPr>
            <a:endParaRPr lang="da-DK" sz="1800" b="1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da-DK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Afslutning – næste arrangement i OTU</a:t>
            </a: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ladsholder til indhold 12">
            <a:extLst>
              <a:ext uri="{FF2B5EF4-FFF2-40B4-BE49-F238E27FC236}">
                <a16:creationId xmlns:a16="http://schemas.microsoft.com/office/drawing/2014/main" id="{DF772014-A902-42F2-8CC7-13EE5688581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208779" y="970476"/>
          <a:ext cx="6221690" cy="5391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FE94C1DA-8BCA-4305-BF1F-857A2B404A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33523" y="0"/>
            <a:ext cx="3012608" cy="1114097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82558" y="1226987"/>
            <a:ext cx="365791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Uddannelser:</a:t>
            </a:r>
          </a:p>
          <a:p>
            <a:r>
              <a:rPr lang="da-DK" b="1" dirty="0"/>
              <a:t>Grundskoler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Provstegårdskolen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Hjalleseskolen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Efterskolen Sports Academy Denmark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Odense Balletskole</a:t>
            </a:r>
          </a:p>
          <a:p>
            <a:endParaRPr lang="da-DK" dirty="0"/>
          </a:p>
          <a:p>
            <a:r>
              <a:rPr lang="da-DK" b="1" dirty="0"/>
              <a:t>Ungdomsuddannelser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Fyns HF (HF)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Kold Tekniske Gymnasium (HTX)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Tietgen Handelsgymnasium (HHX)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Tornbjerg Gymnasium (STX)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Odense Balletskole</a:t>
            </a:r>
          </a:p>
          <a:p>
            <a:endParaRPr lang="da-DK" dirty="0"/>
          </a:p>
          <a:p>
            <a:r>
              <a:rPr lang="da-DK" b="1" dirty="0"/>
              <a:t>Videregående uddannelser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UCL Elitesport, UCL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Syddansk Elite, SDU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SDU, LETS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  <p:sp>
        <p:nvSpPr>
          <p:cNvPr id="6" name="Tekstfelt 5"/>
          <p:cNvSpPr txBox="1"/>
          <p:nvPr/>
        </p:nvSpPr>
        <p:spPr>
          <a:xfrm>
            <a:off x="9230388" y="1126886"/>
            <a:ext cx="2226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>
                <a:solidFill>
                  <a:srgbClr val="F3B84F"/>
                </a:solidFill>
              </a:rPr>
              <a:t>Klubber:</a:t>
            </a:r>
          </a:p>
          <a:p>
            <a:endParaRPr lang="da-DK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382369"/>
              </p:ext>
            </p:extLst>
          </p:nvPr>
        </p:nvGraphicFramePr>
        <p:xfrm>
          <a:off x="9233523" y="1566290"/>
          <a:ext cx="3012608" cy="6417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2608">
                  <a:extLst>
                    <a:ext uri="{9D8B030D-6E8A-4147-A177-3AD203B41FA5}">
                      <a16:colId xmlns:a16="http://schemas.microsoft.com/office/drawing/2014/main" val="1411168152"/>
                    </a:ext>
                  </a:extLst>
                </a:gridCol>
              </a:tblGrid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Cykling Odense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169215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DHV Volley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53169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Fortuna Odense Volley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915326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Fyns Tennis Union (kraftcenter)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Fruens Bøge Tennisklub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8007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H2Odense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448167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Marienlyst Volley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4365371"/>
                  </a:ext>
                </a:extLst>
              </a:tr>
              <a:tr h="33522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Næsby Boldklub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Næsby BK / Dalum IF (pige)</a:t>
                      </a: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34867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34955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OB Bordtennis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0996186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Atletik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83007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Badminton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8252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Beachvolley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9547829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OIK / Odense Bulldogs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404484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Håndbold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925631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Håndbold Akademi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5492735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Q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487539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Roklub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1123803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Skøjteklub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205520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Odense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Triathlon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 Klub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1075118"/>
                  </a:ext>
                </a:extLst>
              </a:tr>
              <a:tr h="67800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OGF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</a:rPr>
                        <a:t>Powertumbling</a:t>
                      </a: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</a:rPr>
                        <a:t>/trampolin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Q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 Odense Taekwondo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Tennis Club 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Squash Club / Kraftcenter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Rugby Club Odense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Arcus Bueskydning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Bowling Hal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a-DK" sz="1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Odense Karate-do </a:t>
                      </a:r>
                      <a:r>
                        <a:rPr lang="da-DK" sz="10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Ichiro</a:t>
                      </a: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da-DK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031371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530521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699995"/>
                  </a:ext>
                </a:extLst>
              </a:tr>
              <a:tr h="24563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850536"/>
                  </a:ext>
                </a:extLst>
              </a:tr>
              <a:tr h="1638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da-DK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707" marR="4270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8705066"/>
                  </a:ext>
                </a:extLst>
              </a:tr>
            </a:tbl>
          </a:graphicData>
        </a:graphic>
      </p:graphicFrame>
      <p:sp>
        <p:nvSpPr>
          <p:cNvPr id="8" name="Tekstfelt 7">
            <a:extLst>
              <a:ext uri="{FF2B5EF4-FFF2-40B4-BE49-F238E27FC236}">
                <a16:creationId xmlns:a16="http://schemas.microsoft.com/office/drawing/2014/main" id="{E441D4FD-2C38-4876-9ABD-E4D61F3B534C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EE35110-9C15-48EA-80B0-4FE956B55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08" y="1703594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pic>
        <p:nvPicPr>
          <p:cNvPr id="11" name="Billede 10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80FB61E-855A-47A4-AC98-2BEB44975A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595E65A6-C1B8-4B39-A663-EF287373D4EE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</p:spTree>
    <p:extLst>
      <p:ext uri="{BB962C8B-B14F-4D97-AF65-F5344CB8AC3E}">
        <p14:creationId xmlns:p14="http://schemas.microsoft.com/office/powerpoint/2010/main" val="355070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03261C64-34AD-3152-7B1F-03C22CDC4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12" y="1209840"/>
            <a:ext cx="8669413" cy="553213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1BAD303-BD43-40E8-800F-5A21594F9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4F0D551F-4D6B-447A-964B-8065B87C6089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A5C5502-59CC-4E55-A026-6596BA6F0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627B560-B7D9-436A-87AE-495A5BCEB4D6}"/>
              </a:ext>
            </a:extLst>
          </p:cNvPr>
          <p:cNvSpPr txBox="1"/>
          <p:nvPr/>
        </p:nvSpPr>
        <p:spPr>
          <a:xfrm>
            <a:off x="4811880" y="1368323"/>
            <a:ext cx="2020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b="1" i="1" dirty="0"/>
              <a:t>www.odensetalentudvikling.dk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EEF753A-0A39-816D-363D-AA300FDF4DC7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</p:spTree>
    <p:extLst>
      <p:ext uri="{BB962C8B-B14F-4D97-AF65-F5344CB8AC3E}">
        <p14:creationId xmlns:p14="http://schemas.microsoft.com/office/powerpoint/2010/main" val="192026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2BF37AFA-2E1B-360B-142B-F8B9C4EBF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56" y="1025403"/>
            <a:ext cx="11519288" cy="529098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1BAD303-BD43-40E8-800F-5A21594F9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4F0D551F-4D6B-447A-964B-8065B87C6089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A5C5502-59CC-4E55-A026-6596BA6F09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627B560-B7D9-436A-87AE-495A5BCEB4D6}"/>
              </a:ext>
            </a:extLst>
          </p:cNvPr>
          <p:cNvSpPr txBox="1"/>
          <p:nvPr/>
        </p:nvSpPr>
        <p:spPr>
          <a:xfrm>
            <a:off x="4768664" y="1524559"/>
            <a:ext cx="2512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i="1" dirty="0"/>
              <a:t>www.odensetalentudvikling.dk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EEF753A-0A39-816D-363D-AA300FDF4DC7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pic>
        <p:nvPicPr>
          <p:cNvPr id="4" name="Billede 3" descr="Et billede, der indeholder bord&#10;&#10;Automatisk genereret beskrivelse">
            <a:extLst>
              <a:ext uri="{FF2B5EF4-FFF2-40B4-BE49-F238E27FC236}">
                <a16:creationId xmlns:a16="http://schemas.microsoft.com/office/drawing/2014/main" id="{1A945D55-7D97-9731-9264-675472DF3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2261"/>
            <a:ext cx="4542045" cy="2164120"/>
          </a:xfrm>
          <a:prstGeom prst="rect">
            <a:avLst/>
          </a:prstGeom>
        </p:spPr>
      </p:pic>
      <p:cxnSp>
        <p:nvCxnSpPr>
          <p:cNvPr id="15" name="Lige pilforbindelse 14">
            <a:extLst>
              <a:ext uri="{FF2B5EF4-FFF2-40B4-BE49-F238E27FC236}">
                <a16:creationId xmlns:a16="http://schemas.microsoft.com/office/drawing/2014/main" id="{FD57067E-FE1D-66A3-0832-1FFE76EF2351}"/>
              </a:ext>
            </a:extLst>
          </p:cNvPr>
          <p:cNvCxnSpPr>
            <a:cxnSpLocks/>
          </p:cNvCxnSpPr>
          <p:nvPr/>
        </p:nvCxnSpPr>
        <p:spPr>
          <a:xfrm flipH="1">
            <a:off x="2947916" y="2524836"/>
            <a:ext cx="3076957" cy="22092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07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838200" y="374919"/>
            <a:ext cx="10515600" cy="1325563"/>
          </a:xfrm>
        </p:spPr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040217" y="403344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7" name="Billede 6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D1BAD303-BD43-40E8-800F-5A21594F9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476672"/>
            <a:ext cx="1800394" cy="4791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4F0D551F-4D6B-447A-964B-8065B87C6089}"/>
              </a:ext>
            </a:extLst>
          </p:cNvPr>
          <p:cNvSpPr txBox="1"/>
          <p:nvPr/>
        </p:nvSpPr>
        <p:spPr>
          <a:xfrm>
            <a:off x="164393" y="971206"/>
            <a:ext cx="1236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b="1" dirty="0"/>
              <a:t>Elitekommune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AA5C5502-59CC-4E55-A026-6596BA6F0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392" y="187540"/>
            <a:ext cx="3012608" cy="111409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DF175117-5FC3-CDE3-C63C-6A7C610DF42A}"/>
              </a:ext>
            </a:extLst>
          </p:cNvPr>
          <p:cNvSpPr txBox="1"/>
          <p:nvPr/>
        </p:nvSpPr>
        <p:spPr>
          <a:xfrm>
            <a:off x="4600125" y="332656"/>
            <a:ext cx="2849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a-DK" sz="2000" b="1" dirty="0"/>
              <a:t>Talentudvikling i Odense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E655179-5D9F-8898-7A47-32972EF4C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680" y="1055615"/>
            <a:ext cx="10515600" cy="574323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4BDC3BC6-AED4-ED07-C655-42D99A6A9F83}"/>
              </a:ext>
            </a:extLst>
          </p:cNvPr>
          <p:cNvSpPr txBox="1"/>
          <p:nvPr/>
        </p:nvSpPr>
        <p:spPr>
          <a:xfrm>
            <a:off x="4868054" y="1266145"/>
            <a:ext cx="2512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i="1" dirty="0"/>
              <a:t>www.odensetalentudvikling.dk</a:t>
            </a:r>
          </a:p>
        </p:txBody>
      </p:sp>
    </p:spTree>
    <p:extLst>
      <p:ext uri="{BB962C8B-B14F-4D97-AF65-F5344CB8AC3E}">
        <p14:creationId xmlns:p14="http://schemas.microsoft.com/office/powerpoint/2010/main" val="3240653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0B6825-7B68-D2D5-7985-E9FAE44D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+mn-lt"/>
              </a:rPr>
              <a:t>Værktøjskassen – sidste nyt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4535D2-1225-26B7-C3B2-9203BE2D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750"/>
            <a:ext cx="10515600" cy="4962525"/>
          </a:xfrm>
        </p:spPr>
        <p:txBody>
          <a:bodyPr>
            <a:normAutofit/>
          </a:bodyPr>
          <a:lstStyle/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500" i="1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lvl="1" fontAlgn="ctr"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da-DK" sz="35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SIKO Kursuspuljen</a:t>
            </a:r>
          </a:p>
          <a:p>
            <a:pPr lvl="1" fontAlgn="ctr"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da-DK" sz="35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Syddansk Elite, SDU</a:t>
            </a:r>
            <a:endParaRPr lang="da-DK" sz="3500" i="1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</a:endParaRPr>
          </a:p>
          <a:p>
            <a:pPr lvl="1" fontAlgn="ctr">
              <a:buSzPts val="1000"/>
              <a:buFont typeface="Wingdings" panose="05000000000000000000" pitchFamily="2" charset="2"/>
              <a:buChar char="Ø"/>
              <a:tabLst>
                <a:tab pos="914400" algn="l"/>
              </a:tabLst>
            </a:pPr>
            <a:r>
              <a:rPr lang="da-DK" sz="35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</a:rPr>
              <a:t>Andet?</a:t>
            </a: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500" i="1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500" i="1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500" i="1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5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35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 fontAlgn="ctr">
              <a:buSzPts val="1000"/>
              <a:buNone/>
              <a:tabLst>
                <a:tab pos="914400" algn="l"/>
              </a:tabLst>
            </a:pPr>
            <a:endParaRPr lang="da-DK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457200" lvl="1" indent="0" fontAlgn="ctr">
              <a:buSzPts val="1000"/>
              <a:buNone/>
              <a:tabLst>
                <a:tab pos="914400" algn="l"/>
              </a:tabLst>
            </a:pPr>
            <a:endParaRPr lang="da-DK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742950" lvl="1" indent="-285750" fontAlgn="ctr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endParaRPr lang="da-DK" sz="18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b="1" dirty="0">
              <a:solidFill>
                <a:srgbClr val="FFC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36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93DC4C68-648F-27C2-845F-6772574C5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021" y="226757"/>
            <a:ext cx="3127815" cy="111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9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>
            <a:extLst>
              <a:ext uri="{FF2B5EF4-FFF2-40B4-BE49-F238E27FC236}">
                <a16:creationId xmlns:a16="http://schemas.microsoft.com/office/drawing/2014/main" id="{42CC9FC8-F360-4E83-9375-3F0E84D3FF48}"/>
              </a:ext>
            </a:extLst>
          </p:cNvPr>
          <p:cNvGrpSpPr/>
          <p:nvPr/>
        </p:nvGrpSpPr>
        <p:grpSpPr>
          <a:xfrm>
            <a:off x="4072693" y="1888467"/>
            <a:ext cx="4076764" cy="4448836"/>
            <a:chOff x="3967406" y="1360656"/>
            <a:chExt cx="4250455" cy="4527972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F35FD28E-EF81-4953-9F8C-4EDA37666EC2}"/>
                </a:ext>
              </a:extLst>
            </p:cNvPr>
            <p:cNvGrpSpPr/>
            <p:nvPr/>
          </p:nvGrpSpPr>
          <p:grpSpPr>
            <a:xfrm>
              <a:off x="4018766" y="1431779"/>
              <a:ext cx="4155863" cy="4119604"/>
              <a:chOff x="4018766" y="1431779"/>
              <a:chExt cx="4155863" cy="4119604"/>
            </a:xfrm>
          </p:grpSpPr>
          <p:sp>
            <p:nvSpPr>
              <p:cNvPr id="90" name="Line 109">
                <a:extLst>
                  <a:ext uri="{FF2B5EF4-FFF2-40B4-BE49-F238E27FC236}">
                    <a16:creationId xmlns:a16="http://schemas.microsoft.com/office/drawing/2014/main" id="{E9D7678E-3717-424D-A90A-A365029CBE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71839" y="2975585"/>
                <a:ext cx="2789" cy="103617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1" name="Line 110">
                <a:extLst>
                  <a:ext uri="{FF2B5EF4-FFF2-40B4-BE49-F238E27FC236}">
                    <a16:creationId xmlns:a16="http://schemas.microsoft.com/office/drawing/2014/main" id="{6BD636E2-A2E8-41EA-BE49-4C9BF8327F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2" name="Line 111">
                <a:extLst>
                  <a:ext uri="{FF2B5EF4-FFF2-40B4-BE49-F238E27FC236}">
                    <a16:creationId xmlns:a16="http://schemas.microsoft.com/office/drawing/2014/main" id="{ADA1A103-8442-4D32-A4E6-C1A020FDC9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06788" y="5547199"/>
                <a:ext cx="1182608" cy="2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3" name="Freeform 112">
                <a:extLst>
                  <a:ext uri="{FF2B5EF4-FFF2-40B4-BE49-F238E27FC236}">
                    <a16:creationId xmlns:a16="http://schemas.microsoft.com/office/drawing/2014/main" id="{2F4B988B-4851-45B4-BF37-F94A5716B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3174"/>
                <a:ext cx="4155863" cy="4116814"/>
              </a:xfrm>
              <a:custGeom>
                <a:avLst/>
                <a:gdLst>
                  <a:gd name="T0" fmla="*/ 10228 w 11918"/>
                  <a:gd name="T1" fmla="*/ 10322 h 11810"/>
                  <a:gd name="T2" fmla="*/ 4268 w 11918"/>
                  <a:gd name="T3" fmla="*/ 11810 h 11810"/>
                  <a:gd name="T4" fmla="*/ 0 w 11918"/>
                  <a:gd name="T5" fmla="*/ 7393 h 11810"/>
                  <a:gd name="T6" fmla="*/ 1690 w 11918"/>
                  <a:gd name="T7" fmla="*/ 1488 h 11810"/>
                  <a:gd name="T8" fmla="*/ 7650 w 11918"/>
                  <a:gd name="T9" fmla="*/ 0 h 11810"/>
                  <a:gd name="T10" fmla="*/ 11918 w 11918"/>
                  <a:gd name="T11" fmla="*/ 4417 h 11810"/>
                  <a:gd name="T12" fmla="*/ 10228 w 11918"/>
                  <a:gd name="T13" fmla="*/ 10322 h 11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0">
                    <a:moveTo>
                      <a:pt x="10228" y="10322"/>
                    </a:moveTo>
                    <a:lnTo>
                      <a:pt x="4268" y="11810"/>
                    </a:lnTo>
                    <a:lnTo>
                      <a:pt x="0" y="7393"/>
                    </a:lnTo>
                    <a:lnTo>
                      <a:pt x="1690" y="1488"/>
                    </a:lnTo>
                    <a:lnTo>
                      <a:pt x="7650" y="0"/>
                    </a:lnTo>
                    <a:lnTo>
                      <a:pt x="11918" y="4417"/>
                    </a:lnTo>
                    <a:lnTo>
                      <a:pt x="10228" y="10322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4" name="Freeform 113">
                <a:extLst>
                  <a:ext uri="{FF2B5EF4-FFF2-40B4-BE49-F238E27FC236}">
                    <a16:creationId xmlns:a16="http://schemas.microsoft.com/office/drawing/2014/main" id="{DF13E382-85E7-4C4C-A029-40CC0B3AF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1779"/>
                <a:ext cx="4155863" cy="4119603"/>
              </a:xfrm>
              <a:custGeom>
                <a:avLst/>
                <a:gdLst>
                  <a:gd name="T0" fmla="*/ 11918 w 11918"/>
                  <a:gd name="T1" fmla="*/ 7399 h 11813"/>
                  <a:gd name="T2" fmla="*/ 7646 w 11918"/>
                  <a:gd name="T3" fmla="*/ 11813 h 11813"/>
                  <a:gd name="T4" fmla="*/ 1688 w 11918"/>
                  <a:gd name="T5" fmla="*/ 10321 h 11813"/>
                  <a:gd name="T6" fmla="*/ 0 w 11918"/>
                  <a:gd name="T7" fmla="*/ 4414 h 11813"/>
                  <a:gd name="T8" fmla="*/ 4272 w 11918"/>
                  <a:gd name="T9" fmla="*/ 0 h 11813"/>
                  <a:gd name="T10" fmla="*/ 10230 w 11918"/>
                  <a:gd name="T11" fmla="*/ 1493 h 11813"/>
                  <a:gd name="T12" fmla="*/ 11918 w 11918"/>
                  <a:gd name="T13" fmla="*/ 7399 h 11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918" h="11813">
                    <a:moveTo>
                      <a:pt x="11918" y="7399"/>
                    </a:moveTo>
                    <a:lnTo>
                      <a:pt x="7646" y="11813"/>
                    </a:lnTo>
                    <a:lnTo>
                      <a:pt x="1688" y="10321"/>
                    </a:lnTo>
                    <a:lnTo>
                      <a:pt x="0" y="4414"/>
                    </a:lnTo>
                    <a:lnTo>
                      <a:pt x="4272" y="0"/>
                    </a:lnTo>
                    <a:lnTo>
                      <a:pt x="10230" y="1493"/>
                    </a:lnTo>
                    <a:lnTo>
                      <a:pt x="11918" y="7399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5" name="Freeform 114">
                <a:extLst>
                  <a:ext uri="{FF2B5EF4-FFF2-40B4-BE49-F238E27FC236}">
                    <a16:creationId xmlns:a16="http://schemas.microsoft.com/office/drawing/2014/main" id="{9810599E-6A64-4F23-8FF7-33C8C191E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820869"/>
                <a:ext cx="1069647" cy="1059884"/>
              </a:xfrm>
              <a:custGeom>
                <a:avLst/>
                <a:gdLst>
                  <a:gd name="T0" fmla="*/ 0 w 3069"/>
                  <a:gd name="T1" fmla="*/ 2048 h 3041"/>
                  <a:gd name="T2" fmla="*/ 3069 w 3069"/>
                  <a:gd name="T3" fmla="*/ 3041 h 3041"/>
                  <a:gd name="T4" fmla="*/ 1983 w 3069"/>
                  <a:gd name="T5" fmla="*/ 0 h 3041"/>
                  <a:gd name="T6" fmla="*/ 0 w 3069"/>
                  <a:gd name="T7" fmla="*/ 2048 h 30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69" h="3041">
                    <a:moveTo>
                      <a:pt x="0" y="2048"/>
                    </a:moveTo>
                    <a:lnTo>
                      <a:pt x="3069" y="3041"/>
                    </a:lnTo>
                    <a:lnTo>
                      <a:pt x="1983" y="0"/>
                    </a:lnTo>
                    <a:lnTo>
                      <a:pt x="0" y="2048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6" name="Freeform 115">
                <a:extLst>
                  <a:ext uri="{FF2B5EF4-FFF2-40B4-BE49-F238E27FC236}">
                    <a16:creationId xmlns:a16="http://schemas.microsoft.com/office/drawing/2014/main" id="{302C53EC-959C-44FB-95EA-1366D81BE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1644" y="2536291"/>
                <a:ext cx="2620425" cy="2628793"/>
              </a:xfrm>
              <a:custGeom>
                <a:avLst/>
                <a:gdLst>
                  <a:gd name="T0" fmla="*/ 0 w 7518"/>
                  <a:gd name="T1" fmla="*/ 7531 h 7540"/>
                  <a:gd name="T2" fmla="*/ 1093 w 7518"/>
                  <a:gd name="T3" fmla="*/ 997 h 7540"/>
                  <a:gd name="T4" fmla="*/ 7518 w 7518"/>
                  <a:gd name="T5" fmla="*/ 0 h 7540"/>
                  <a:gd name="T6" fmla="*/ 6841 w 7518"/>
                  <a:gd name="T7" fmla="*/ 2346 h 7540"/>
                  <a:gd name="T8" fmla="*/ 5535 w 7518"/>
                  <a:gd name="T9" fmla="*/ 7540 h 7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18" h="7540">
                    <a:moveTo>
                      <a:pt x="0" y="7531"/>
                    </a:moveTo>
                    <a:lnTo>
                      <a:pt x="1093" y="997"/>
                    </a:lnTo>
                    <a:lnTo>
                      <a:pt x="7518" y="0"/>
                    </a:lnTo>
                    <a:lnTo>
                      <a:pt x="6841" y="2346"/>
                    </a:lnTo>
                    <a:lnTo>
                      <a:pt x="5535" y="754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7" name="Line 116">
                <a:extLst>
                  <a:ext uri="{FF2B5EF4-FFF2-40B4-BE49-F238E27FC236}">
                    <a16:creationId xmlns:a16="http://schemas.microsoft.com/office/drawing/2014/main" id="{8D5EBD55-0D01-469F-9956-B44A66CF1F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7987" y="3491582"/>
                <a:ext cx="1177028" cy="460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8" name="Freeform 117">
                <a:extLst>
                  <a:ext uri="{FF2B5EF4-FFF2-40B4-BE49-F238E27FC236}">
                    <a16:creationId xmlns:a16="http://schemas.microsoft.com/office/drawing/2014/main" id="{CED02863-3B2C-4C7F-AE1C-E253A1272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366" y="2883543"/>
                <a:ext cx="1549384" cy="2278752"/>
              </a:xfrm>
              <a:custGeom>
                <a:avLst/>
                <a:gdLst>
                  <a:gd name="T0" fmla="*/ 4442 w 4442"/>
                  <a:gd name="T1" fmla="*/ 6534 h 6534"/>
                  <a:gd name="T2" fmla="*/ 2220 w 4442"/>
                  <a:gd name="T3" fmla="*/ 3267 h 6534"/>
                  <a:gd name="T4" fmla="*/ 0 w 4442"/>
                  <a:gd name="T5" fmla="*/ 0 h 6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2" h="6534">
                    <a:moveTo>
                      <a:pt x="4442" y="6534"/>
                    </a:moveTo>
                    <a:lnTo>
                      <a:pt x="2220" y="3267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99" name="Freeform 118">
                <a:extLst>
                  <a:ext uri="{FF2B5EF4-FFF2-40B4-BE49-F238E27FC236}">
                    <a16:creationId xmlns:a16="http://schemas.microsoft.com/office/drawing/2014/main" id="{55B55E47-1FA4-4AB2-9CB8-CF65B7D66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4925" y="1579605"/>
                <a:ext cx="411403" cy="2681787"/>
              </a:xfrm>
              <a:custGeom>
                <a:avLst/>
                <a:gdLst>
                  <a:gd name="T0" fmla="*/ 0 w 1180"/>
                  <a:gd name="T1" fmla="*/ 7691 h 7691"/>
                  <a:gd name="T2" fmla="*/ 460 w 1180"/>
                  <a:gd name="T3" fmla="*/ 0 h 7691"/>
                  <a:gd name="T4" fmla="*/ 1180 w 1180"/>
                  <a:gd name="T5" fmla="*/ 6133 h 7691"/>
                  <a:gd name="T6" fmla="*/ 0 w 1180"/>
                  <a:gd name="T7" fmla="*/ 7691 h 76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0" h="7691">
                    <a:moveTo>
                      <a:pt x="0" y="7691"/>
                    </a:moveTo>
                    <a:lnTo>
                      <a:pt x="460" y="0"/>
                    </a:lnTo>
                    <a:lnTo>
                      <a:pt x="1180" y="6133"/>
                    </a:lnTo>
                    <a:lnTo>
                      <a:pt x="0" y="769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0" name="Freeform 119">
                <a:extLst>
                  <a:ext uri="{FF2B5EF4-FFF2-40B4-BE49-F238E27FC236}">
                    <a16:creationId xmlns:a16="http://schemas.microsoft.com/office/drawing/2014/main" id="{E541FB48-667A-4D0B-B29A-5239E8022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7722" y="1953354"/>
                <a:ext cx="1824117" cy="1764150"/>
              </a:xfrm>
              <a:custGeom>
                <a:avLst/>
                <a:gdLst>
                  <a:gd name="T0" fmla="*/ 3552 w 5233"/>
                  <a:gd name="T1" fmla="*/ 0 h 5061"/>
                  <a:gd name="T2" fmla="*/ 0 w 5233"/>
                  <a:gd name="T3" fmla="*/ 5061 h 5061"/>
                  <a:gd name="T4" fmla="*/ 5233 w 5233"/>
                  <a:gd name="T5" fmla="*/ 2934 h 5061"/>
                  <a:gd name="T6" fmla="*/ 3552 w 5233"/>
                  <a:gd name="T7" fmla="*/ 0 h 5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3" h="5061">
                    <a:moveTo>
                      <a:pt x="3552" y="0"/>
                    </a:moveTo>
                    <a:lnTo>
                      <a:pt x="0" y="5061"/>
                    </a:lnTo>
                    <a:lnTo>
                      <a:pt x="5233" y="2934"/>
                    </a:lnTo>
                    <a:lnTo>
                      <a:pt x="3552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1" name="Freeform 120">
                <a:extLst>
                  <a:ext uri="{FF2B5EF4-FFF2-40B4-BE49-F238E27FC236}">
                    <a16:creationId xmlns:a16="http://schemas.microsoft.com/office/drawing/2014/main" id="{6DC8802A-9319-49DD-AE32-8C71D1A3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431779"/>
                <a:ext cx="3730515" cy="3016487"/>
              </a:xfrm>
              <a:custGeom>
                <a:avLst/>
                <a:gdLst>
                  <a:gd name="T0" fmla="*/ 3061 w 10700"/>
                  <a:gd name="T1" fmla="*/ 0 h 8649"/>
                  <a:gd name="T2" fmla="*/ 0 w 10700"/>
                  <a:gd name="T3" fmla="*/ 8649 h 8649"/>
                  <a:gd name="T4" fmla="*/ 10700 w 10700"/>
                  <a:gd name="T5" fmla="*/ 7310 h 8649"/>
                  <a:gd name="T6" fmla="*/ 3061 w 10700"/>
                  <a:gd name="T7" fmla="*/ 0 h 8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00" h="8649">
                    <a:moveTo>
                      <a:pt x="3061" y="0"/>
                    </a:moveTo>
                    <a:lnTo>
                      <a:pt x="0" y="8649"/>
                    </a:lnTo>
                    <a:lnTo>
                      <a:pt x="10700" y="7310"/>
                    </a:lnTo>
                    <a:lnTo>
                      <a:pt x="306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2" name="Freeform 121">
                <a:extLst>
                  <a:ext uri="{FF2B5EF4-FFF2-40B4-BE49-F238E27FC236}">
                    <a16:creationId xmlns:a16="http://schemas.microsoft.com/office/drawing/2014/main" id="{33CE3C1A-DC4A-47D1-9777-54E4F4D7B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2883543"/>
                <a:ext cx="1493601" cy="1126824"/>
              </a:xfrm>
              <a:custGeom>
                <a:avLst/>
                <a:gdLst>
                  <a:gd name="T0" fmla="*/ 0 w 4284"/>
                  <a:gd name="T1" fmla="*/ 3231 h 3231"/>
                  <a:gd name="T2" fmla="*/ 4284 w 4284"/>
                  <a:gd name="T3" fmla="*/ 0 h 3231"/>
                  <a:gd name="T4" fmla="*/ 0 w 4284"/>
                  <a:gd name="T5" fmla="*/ 251 h 3231"/>
                  <a:gd name="T6" fmla="*/ 0 w 4284"/>
                  <a:gd name="T7" fmla="*/ 3231 h 3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84" h="3231">
                    <a:moveTo>
                      <a:pt x="0" y="3231"/>
                    </a:moveTo>
                    <a:lnTo>
                      <a:pt x="4284" y="0"/>
                    </a:lnTo>
                    <a:lnTo>
                      <a:pt x="0" y="251"/>
                    </a:lnTo>
                    <a:lnTo>
                      <a:pt x="0" y="3231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3" name="Freeform 122">
                <a:extLst>
                  <a:ext uri="{FF2B5EF4-FFF2-40B4-BE49-F238E27FC236}">
                    <a16:creationId xmlns:a16="http://schemas.microsoft.com/office/drawing/2014/main" id="{415F3ED9-A3FF-41FC-952D-71EEA856A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281" y="4085675"/>
                <a:ext cx="2725019" cy="945528"/>
              </a:xfrm>
              <a:custGeom>
                <a:avLst/>
                <a:gdLst>
                  <a:gd name="T0" fmla="*/ 0 w 7817"/>
                  <a:gd name="T1" fmla="*/ 2709 h 2709"/>
                  <a:gd name="T2" fmla="*/ 981 w 7817"/>
                  <a:gd name="T3" fmla="*/ 2382 h 2709"/>
                  <a:gd name="T4" fmla="*/ 4657 w 7817"/>
                  <a:gd name="T5" fmla="*/ 1143 h 2709"/>
                  <a:gd name="T6" fmla="*/ 6032 w 7817"/>
                  <a:gd name="T7" fmla="*/ 670 h 2709"/>
                  <a:gd name="T8" fmla="*/ 7128 w 7817"/>
                  <a:gd name="T9" fmla="*/ 281 h 2709"/>
                  <a:gd name="T10" fmla="*/ 7638 w 7817"/>
                  <a:gd name="T11" fmla="*/ 88 h 2709"/>
                  <a:gd name="T12" fmla="*/ 7772 w 7817"/>
                  <a:gd name="T13" fmla="*/ 30 h 2709"/>
                  <a:gd name="T14" fmla="*/ 7814 w 7817"/>
                  <a:gd name="T15" fmla="*/ 5 h 2709"/>
                  <a:gd name="T16" fmla="*/ 7817 w 7817"/>
                  <a:gd name="T17" fmla="*/ 0 h 2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17" h="2709">
                    <a:moveTo>
                      <a:pt x="0" y="2709"/>
                    </a:moveTo>
                    <a:lnTo>
                      <a:pt x="981" y="2382"/>
                    </a:lnTo>
                    <a:lnTo>
                      <a:pt x="4657" y="1143"/>
                    </a:lnTo>
                    <a:lnTo>
                      <a:pt x="6032" y="670"/>
                    </a:lnTo>
                    <a:lnTo>
                      <a:pt x="7128" y="281"/>
                    </a:lnTo>
                    <a:lnTo>
                      <a:pt x="7638" y="88"/>
                    </a:lnTo>
                    <a:lnTo>
                      <a:pt x="7772" y="30"/>
                    </a:lnTo>
                    <a:lnTo>
                      <a:pt x="7814" y="5"/>
                    </a:lnTo>
                    <a:lnTo>
                      <a:pt x="7817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4" name="Freeform 123">
                <a:extLst>
                  <a:ext uri="{FF2B5EF4-FFF2-40B4-BE49-F238E27FC236}">
                    <a16:creationId xmlns:a16="http://schemas.microsoft.com/office/drawing/2014/main" id="{D68016CC-42C9-4E4F-841F-29834A287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766" y="1431779"/>
                <a:ext cx="2077931" cy="3971777"/>
              </a:xfrm>
              <a:custGeom>
                <a:avLst/>
                <a:gdLst>
                  <a:gd name="T0" fmla="*/ 0 w 5960"/>
                  <a:gd name="T1" fmla="*/ 4414 h 11390"/>
                  <a:gd name="T2" fmla="*/ 1690 w 5960"/>
                  <a:gd name="T3" fmla="*/ 1489 h 11390"/>
                  <a:gd name="T4" fmla="*/ 4272 w 5960"/>
                  <a:gd name="T5" fmla="*/ 0 h 11390"/>
                  <a:gd name="T6" fmla="*/ 4489 w 5960"/>
                  <a:gd name="T7" fmla="*/ 1437 h 11390"/>
                  <a:gd name="T8" fmla="*/ 5450 w 5960"/>
                  <a:gd name="T9" fmla="*/ 7878 h 11390"/>
                  <a:gd name="T10" fmla="*/ 5822 w 5960"/>
                  <a:gd name="T11" fmla="*/ 10406 h 11390"/>
                  <a:gd name="T12" fmla="*/ 5953 w 5960"/>
                  <a:gd name="T13" fmla="*/ 11319 h 11390"/>
                  <a:gd name="T14" fmla="*/ 5960 w 5960"/>
                  <a:gd name="T15" fmla="*/ 11390 h 11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0" h="11390">
                    <a:moveTo>
                      <a:pt x="0" y="4414"/>
                    </a:moveTo>
                    <a:lnTo>
                      <a:pt x="1690" y="1489"/>
                    </a:lnTo>
                    <a:lnTo>
                      <a:pt x="4272" y="0"/>
                    </a:lnTo>
                    <a:lnTo>
                      <a:pt x="4489" y="1437"/>
                    </a:lnTo>
                    <a:lnTo>
                      <a:pt x="5450" y="7878"/>
                    </a:lnTo>
                    <a:lnTo>
                      <a:pt x="5822" y="10406"/>
                    </a:lnTo>
                    <a:lnTo>
                      <a:pt x="5953" y="11319"/>
                    </a:lnTo>
                    <a:lnTo>
                      <a:pt x="5960" y="1139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5" name="Line 124">
                <a:extLst>
                  <a:ext uri="{FF2B5EF4-FFF2-40B4-BE49-F238E27FC236}">
                    <a16:creationId xmlns:a16="http://schemas.microsoft.com/office/drawing/2014/main" id="{06EB2440-B14E-4727-9D4C-78D08AD2EA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6347722" y="3717504"/>
                <a:ext cx="1236997" cy="13136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6" name="Freeform 125">
                <a:extLst>
                  <a:ext uri="{FF2B5EF4-FFF2-40B4-BE49-F238E27FC236}">
                    <a16:creationId xmlns:a16="http://schemas.microsoft.com/office/drawing/2014/main" id="{AEBFDDA3-D799-47E0-B9E1-7B3E23829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325" y="1433174"/>
                <a:ext cx="2245282" cy="3970383"/>
              </a:xfrm>
              <a:custGeom>
                <a:avLst/>
                <a:gdLst>
                  <a:gd name="T0" fmla="*/ 0 w 6439"/>
                  <a:gd name="T1" fmla="*/ 8648 h 11389"/>
                  <a:gd name="T2" fmla="*/ 111 w 6439"/>
                  <a:gd name="T3" fmla="*/ 8591 h 11389"/>
                  <a:gd name="T4" fmla="*/ 846 w 6439"/>
                  <a:gd name="T5" fmla="*/ 8180 h 11389"/>
                  <a:gd name="T6" fmla="*/ 2256 w 6439"/>
                  <a:gd name="T7" fmla="*/ 7376 h 11389"/>
                  <a:gd name="T8" fmla="*/ 2565 w 6439"/>
                  <a:gd name="T9" fmla="*/ 7200 h 11389"/>
                  <a:gd name="T10" fmla="*/ 4749 w 6439"/>
                  <a:gd name="T11" fmla="*/ 11389 h 11389"/>
                  <a:gd name="T12" fmla="*/ 6439 w 6439"/>
                  <a:gd name="T13" fmla="*/ 0 h 11389"/>
                  <a:gd name="T14" fmla="*/ 3069 w 6439"/>
                  <a:gd name="T15" fmla="*/ 4154 h 11389"/>
                  <a:gd name="T16" fmla="*/ 0 w 6439"/>
                  <a:gd name="T17" fmla="*/ 3161 h 11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39" h="11389">
                    <a:moveTo>
                      <a:pt x="0" y="8648"/>
                    </a:moveTo>
                    <a:lnTo>
                      <a:pt x="111" y="8591"/>
                    </a:lnTo>
                    <a:lnTo>
                      <a:pt x="846" y="8180"/>
                    </a:lnTo>
                    <a:lnTo>
                      <a:pt x="2256" y="7376"/>
                    </a:lnTo>
                    <a:lnTo>
                      <a:pt x="2565" y="7200"/>
                    </a:lnTo>
                    <a:lnTo>
                      <a:pt x="4749" y="11389"/>
                    </a:lnTo>
                    <a:lnTo>
                      <a:pt x="6439" y="0"/>
                    </a:lnTo>
                    <a:lnTo>
                      <a:pt x="3069" y="4154"/>
                    </a:lnTo>
                    <a:lnTo>
                      <a:pt x="0" y="316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7" name="Freeform 126">
                <a:extLst>
                  <a:ext uri="{FF2B5EF4-FFF2-40B4-BE49-F238E27FC236}">
                    <a16:creationId xmlns:a16="http://schemas.microsoft.com/office/drawing/2014/main" id="{1A8F408D-B602-42E6-BD6D-1529F430B3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676" y="1951960"/>
                <a:ext cx="1733469" cy="1768333"/>
              </a:xfrm>
              <a:custGeom>
                <a:avLst/>
                <a:gdLst>
                  <a:gd name="T0" fmla="*/ 4973 w 4973"/>
                  <a:gd name="T1" fmla="*/ 5073 h 5073"/>
                  <a:gd name="T2" fmla="*/ 272 w 4973"/>
                  <a:gd name="T3" fmla="*/ 5038 h 5073"/>
                  <a:gd name="T4" fmla="*/ 0 w 4973"/>
                  <a:gd name="T5" fmla="*/ 0 h 5073"/>
                  <a:gd name="T6" fmla="*/ 3110 w 4973"/>
                  <a:gd name="T7" fmla="*/ 2027 h 5073"/>
                  <a:gd name="T8" fmla="*/ 4973 w 4973"/>
                  <a:gd name="T9" fmla="*/ 5073 h 5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5073">
                    <a:moveTo>
                      <a:pt x="4973" y="5073"/>
                    </a:moveTo>
                    <a:lnTo>
                      <a:pt x="272" y="5038"/>
                    </a:lnTo>
                    <a:lnTo>
                      <a:pt x="0" y="0"/>
                    </a:lnTo>
                    <a:lnTo>
                      <a:pt x="3110" y="2027"/>
                    </a:lnTo>
                    <a:lnTo>
                      <a:pt x="4973" y="5073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8" name="Freeform 127">
                <a:extLst>
                  <a:ext uri="{FF2B5EF4-FFF2-40B4-BE49-F238E27FC236}">
                    <a16:creationId xmlns:a16="http://schemas.microsoft.com/office/drawing/2014/main" id="{3EA9B391-C747-4F25-A766-56DC631F2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366" y="1432823"/>
                <a:ext cx="2073748" cy="986323"/>
              </a:xfrm>
              <a:custGeom>
                <a:avLst/>
                <a:gdLst>
                  <a:gd name="T0" fmla="*/ 0 w 5946"/>
                  <a:gd name="T1" fmla="*/ 0 h 2912"/>
                  <a:gd name="T2" fmla="*/ 3366 w 5946"/>
                  <a:gd name="T3" fmla="*/ 83 h 2912"/>
                  <a:gd name="T4" fmla="*/ 5946 w 5946"/>
                  <a:gd name="T5" fmla="*/ 1575 h 2912"/>
                  <a:gd name="T6" fmla="*/ 2946 w 5946"/>
                  <a:gd name="T7" fmla="*/ 2912 h 2912"/>
                  <a:gd name="connsiteX0" fmla="*/ 0 w 10000"/>
                  <a:gd name="connsiteY0" fmla="*/ 59 h 9715"/>
                  <a:gd name="connsiteX1" fmla="*/ 5661 w 10000"/>
                  <a:gd name="connsiteY1" fmla="*/ 0 h 9715"/>
                  <a:gd name="connsiteX2" fmla="*/ 10000 w 10000"/>
                  <a:gd name="connsiteY2" fmla="*/ 5124 h 9715"/>
                  <a:gd name="connsiteX3" fmla="*/ 4955 w 10000"/>
                  <a:gd name="connsiteY3" fmla="*/ 9715 h 9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9715">
                    <a:moveTo>
                      <a:pt x="0" y="59"/>
                    </a:moveTo>
                    <a:lnTo>
                      <a:pt x="5661" y="0"/>
                    </a:lnTo>
                    <a:lnTo>
                      <a:pt x="10000" y="5124"/>
                    </a:lnTo>
                    <a:lnTo>
                      <a:pt x="4955" y="9715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09" name="Line 128">
                <a:extLst>
                  <a:ext uri="{FF2B5EF4-FFF2-40B4-BE49-F238E27FC236}">
                    <a16:creationId xmlns:a16="http://schemas.microsoft.com/office/drawing/2014/main" id="{6D15C5D7-9BE3-4776-9D5F-E61C5C53C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84719" y="3981080"/>
                <a:ext cx="587121" cy="10501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0" name="Line 129">
                <a:extLst>
                  <a:ext uri="{FF2B5EF4-FFF2-40B4-BE49-F238E27FC236}">
                    <a16:creationId xmlns:a16="http://schemas.microsoft.com/office/drawing/2014/main" id="{24B92DAD-E240-4733-91E5-FDF7077C90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85212" y="5027019"/>
                <a:ext cx="902297" cy="5243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1" name="Line 130">
                <a:extLst>
                  <a:ext uri="{FF2B5EF4-FFF2-40B4-BE49-F238E27FC236}">
                    <a16:creationId xmlns:a16="http://schemas.microsoft.com/office/drawing/2014/main" id="{BB805852-8869-421A-B207-6D3C04E5D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07281" y="5033992"/>
                <a:ext cx="899508" cy="515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2" name="Line 131">
                <a:extLst>
                  <a:ext uri="{FF2B5EF4-FFF2-40B4-BE49-F238E27FC236}">
                    <a16:creationId xmlns:a16="http://schemas.microsoft.com/office/drawing/2014/main" id="{C9475642-EC88-420F-B5FA-609D95098A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2950" y="4013156"/>
                <a:ext cx="584331" cy="10403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3" name="Line 116">
                <a:extLst>
                  <a:ext uri="{FF2B5EF4-FFF2-40B4-BE49-F238E27FC236}">
                    <a16:creationId xmlns:a16="http://schemas.microsoft.com/office/drawing/2014/main" id="{BD012DED-B4D2-4EDA-8B05-E385605E36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5015" y="3951793"/>
                <a:ext cx="583836" cy="3095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6BC918C3-F8BA-4D83-A108-02B4A9832D88}"/>
                </a:ext>
              </a:extLst>
            </p:cNvPr>
            <p:cNvGrpSpPr/>
            <p:nvPr/>
          </p:nvGrpSpPr>
          <p:grpSpPr>
            <a:xfrm>
              <a:off x="3974139" y="1360656"/>
              <a:ext cx="4243722" cy="4234656"/>
              <a:chOff x="3974139" y="1360656"/>
              <a:chExt cx="4243722" cy="4234656"/>
            </a:xfrm>
          </p:grpSpPr>
          <p:sp>
            <p:nvSpPr>
              <p:cNvPr id="115" name="Freeform 133">
                <a:extLst>
                  <a:ext uri="{FF2B5EF4-FFF2-40B4-BE49-F238E27FC236}">
                    <a16:creationId xmlns:a16="http://schemas.microsoft.com/office/drawing/2014/main" id="{E906121A-E0BC-43AC-BE79-361B3FB9A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336" y="330749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3 h 272"/>
                  <a:gd name="T6" fmla="*/ 213 w 272"/>
                  <a:gd name="T7" fmla="*/ 249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49 h 272"/>
                  <a:gd name="T16" fmla="*/ 24 w 272"/>
                  <a:gd name="T17" fmla="*/ 213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4 w 272"/>
                  <a:gd name="T25" fmla="*/ 60 h 272"/>
                  <a:gd name="T26" fmla="*/ 60 w 272"/>
                  <a:gd name="T27" fmla="*/ 22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2 h 272"/>
                  <a:gd name="T36" fmla="*/ 250 w 272"/>
                  <a:gd name="T37" fmla="*/ 60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4" y="213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60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2"/>
                    </a:lnTo>
                    <a:lnTo>
                      <a:pt x="250" y="60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6" name="Freeform 134">
                <a:extLst>
                  <a:ext uri="{FF2B5EF4-FFF2-40B4-BE49-F238E27FC236}">
                    <a16:creationId xmlns:a16="http://schemas.microsoft.com/office/drawing/2014/main" id="{801EDA59-8396-4CCA-851F-36950FF06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23029" y="2926774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3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7" name="Freeform 136">
                <a:extLst>
                  <a:ext uri="{FF2B5EF4-FFF2-40B4-BE49-F238E27FC236}">
                    <a16:creationId xmlns:a16="http://schemas.microsoft.com/office/drawing/2014/main" id="{440DBC96-F1D8-4706-8DFC-398619A52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18600" y="2501426"/>
                <a:ext cx="65546" cy="65546"/>
              </a:xfrm>
              <a:custGeom>
                <a:avLst/>
                <a:gdLst>
                  <a:gd name="T0" fmla="*/ 188 w 188"/>
                  <a:gd name="T1" fmla="*/ 93 h 188"/>
                  <a:gd name="T2" fmla="*/ 187 w 188"/>
                  <a:gd name="T3" fmla="*/ 113 h 188"/>
                  <a:gd name="T4" fmla="*/ 173 w 188"/>
                  <a:gd name="T5" fmla="*/ 146 h 188"/>
                  <a:gd name="T6" fmla="*/ 147 w 188"/>
                  <a:gd name="T7" fmla="*/ 172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2 w 188"/>
                  <a:gd name="T19" fmla="*/ 113 h 188"/>
                  <a:gd name="T20" fmla="*/ 0 w 188"/>
                  <a:gd name="T21" fmla="*/ 93 h 188"/>
                  <a:gd name="T22" fmla="*/ 2 w 188"/>
                  <a:gd name="T23" fmla="*/ 75 h 188"/>
                  <a:gd name="T24" fmla="*/ 16 w 188"/>
                  <a:gd name="T25" fmla="*/ 40 h 188"/>
                  <a:gd name="T26" fmla="*/ 41 w 188"/>
                  <a:gd name="T27" fmla="*/ 16 h 188"/>
                  <a:gd name="T28" fmla="*/ 74 w 188"/>
                  <a:gd name="T29" fmla="*/ 1 h 188"/>
                  <a:gd name="T30" fmla="*/ 94 w 188"/>
                  <a:gd name="T31" fmla="*/ 0 h 188"/>
                  <a:gd name="T32" fmla="*/ 113 w 188"/>
                  <a:gd name="T33" fmla="*/ 1 h 188"/>
                  <a:gd name="T34" fmla="*/ 147 w 188"/>
                  <a:gd name="T35" fmla="*/ 16 h 188"/>
                  <a:gd name="T36" fmla="*/ 173 w 188"/>
                  <a:gd name="T37" fmla="*/ 40 h 188"/>
                  <a:gd name="T38" fmla="*/ 187 w 188"/>
                  <a:gd name="T39" fmla="*/ 75 h 188"/>
                  <a:gd name="T40" fmla="*/ 188 w 188"/>
                  <a:gd name="T41" fmla="*/ 93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3"/>
                    </a:moveTo>
                    <a:lnTo>
                      <a:pt x="187" y="113"/>
                    </a:lnTo>
                    <a:lnTo>
                      <a:pt x="173" y="146"/>
                    </a:lnTo>
                    <a:lnTo>
                      <a:pt x="147" y="172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2" y="113"/>
                    </a:lnTo>
                    <a:lnTo>
                      <a:pt x="0" y="93"/>
                    </a:lnTo>
                    <a:lnTo>
                      <a:pt x="2" y="75"/>
                    </a:lnTo>
                    <a:lnTo>
                      <a:pt x="16" y="40"/>
                    </a:lnTo>
                    <a:lnTo>
                      <a:pt x="41" y="16"/>
                    </a:lnTo>
                    <a:lnTo>
                      <a:pt x="74" y="1"/>
                    </a:lnTo>
                    <a:lnTo>
                      <a:pt x="94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0"/>
                    </a:lnTo>
                    <a:lnTo>
                      <a:pt x="187" y="75"/>
                    </a:lnTo>
                    <a:lnTo>
                      <a:pt x="188" y="93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8" name="Freeform 137">
                <a:extLst>
                  <a:ext uri="{FF2B5EF4-FFF2-40B4-BE49-F238E27FC236}">
                    <a16:creationId xmlns:a16="http://schemas.microsoft.com/office/drawing/2014/main" id="{D886D5DA-FB49-40D5-AA71-FA183E5C5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41652" y="202447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19" name="Freeform 138">
                <a:extLst>
                  <a:ext uri="{FF2B5EF4-FFF2-40B4-BE49-F238E27FC236}">
                    <a16:creationId xmlns:a16="http://schemas.microsoft.com/office/drawing/2014/main" id="{179DC21E-ECF9-4B8F-ADC3-DD0822B41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5729" y="511208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2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2" y="212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0" name="Freeform 139">
                <a:extLst>
                  <a:ext uri="{FF2B5EF4-FFF2-40B4-BE49-F238E27FC236}">
                    <a16:creationId xmlns:a16="http://schemas.microsoft.com/office/drawing/2014/main" id="{B61619A3-02CA-41CB-9F1E-2995B2792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4514" y="4983787"/>
                <a:ext cx="94832" cy="94832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5 h 272"/>
                  <a:gd name="T4" fmla="*/ 249 w 271"/>
                  <a:gd name="T5" fmla="*/ 213 h 272"/>
                  <a:gd name="T6" fmla="*/ 212 w 271"/>
                  <a:gd name="T7" fmla="*/ 250 h 272"/>
                  <a:gd name="T8" fmla="*/ 163 w 271"/>
                  <a:gd name="T9" fmla="*/ 271 h 272"/>
                  <a:gd name="T10" fmla="*/ 136 w 271"/>
                  <a:gd name="T11" fmla="*/ 272 h 272"/>
                  <a:gd name="T12" fmla="*/ 107 w 271"/>
                  <a:gd name="T13" fmla="*/ 271 h 272"/>
                  <a:gd name="T14" fmla="*/ 58 w 271"/>
                  <a:gd name="T15" fmla="*/ 250 h 272"/>
                  <a:gd name="T16" fmla="*/ 22 w 271"/>
                  <a:gd name="T17" fmla="*/ 213 h 272"/>
                  <a:gd name="T18" fmla="*/ 1 w 271"/>
                  <a:gd name="T19" fmla="*/ 165 h 272"/>
                  <a:gd name="T20" fmla="*/ 0 w 271"/>
                  <a:gd name="T21" fmla="*/ 136 h 272"/>
                  <a:gd name="T22" fmla="*/ 1 w 271"/>
                  <a:gd name="T23" fmla="*/ 109 h 272"/>
                  <a:gd name="T24" fmla="*/ 22 w 271"/>
                  <a:gd name="T25" fmla="*/ 60 h 272"/>
                  <a:gd name="T26" fmla="*/ 58 w 271"/>
                  <a:gd name="T27" fmla="*/ 24 h 272"/>
                  <a:gd name="T28" fmla="*/ 107 w 271"/>
                  <a:gd name="T29" fmla="*/ 3 h 272"/>
                  <a:gd name="T30" fmla="*/ 136 w 271"/>
                  <a:gd name="T31" fmla="*/ 0 h 272"/>
                  <a:gd name="T32" fmla="*/ 163 w 271"/>
                  <a:gd name="T33" fmla="*/ 3 h 272"/>
                  <a:gd name="T34" fmla="*/ 212 w 271"/>
                  <a:gd name="T35" fmla="*/ 24 h 272"/>
                  <a:gd name="T36" fmla="*/ 249 w 271"/>
                  <a:gd name="T37" fmla="*/ 60 h 272"/>
                  <a:gd name="T38" fmla="*/ 269 w 271"/>
                  <a:gd name="T39" fmla="*/ 109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5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8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8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1" name="Freeform 140">
                <a:extLst>
                  <a:ext uri="{FF2B5EF4-FFF2-40B4-BE49-F238E27FC236}">
                    <a16:creationId xmlns:a16="http://schemas.microsoft.com/office/drawing/2014/main" id="{BE918A38-72C3-4969-BB5D-BBB173A9B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4400" y="3445560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4 h 272"/>
                  <a:gd name="T4" fmla="*/ 248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59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59 w 272"/>
                  <a:gd name="T27" fmla="*/ 24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4 h 272"/>
                  <a:gd name="T36" fmla="*/ 248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4"/>
                    </a:lnTo>
                    <a:lnTo>
                      <a:pt x="248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59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59" y="24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4"/>
                    </a:lnTo>
                    <a:lnTo>
                      <a:pt x="248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2" name="Freeform 141">
                <a:extLst>
                  <a:ext uri="{FF2B5EF4-FFF2-40B4-BE49-F238E27FC236}">
                    <a16:creationId xmlns:a16="http://schemas.microsoft.com/office/drawing/2014/main" id="{BB9B145B-A801-48A6-86F4-4A23309932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4318" y="2731532"/>
                <a:ext cx="65546" cy="65546"/>
              </a:xfrm>
              <a:custGeom>
                <a:avLst/>
                <a:gdLst>
                  <a:gd name="T0" fmla="*/ 188 w 188"/>
                  <a:gd name="T1" fmla="*/ 95 h 189"/>
                  <a:gd name="T2" fmla="*/ 187 w 188"/>
                  <a:gd name="T3" fmla="*/ 114 h 189"/>
                  <a:gd name="T4" fmla="*/ 173 w 188"/>
                  <a:gd name="T5" fmla="*/ 148 h 189"/>
                  <a:gd name="T6" fmla="*/ 147 w 188"/>
                  <a:gd name="T7" fmla="*/ 174 h 189"/>
                  <a:gd name="T8" fmla="*/ 113 w 188"/>
                  <a:gd name="T9" fmla="*/ 188 h 189"/>
                  <a:gd name="T10" fmla="*/ 95 w 188"/>
                  <a:gd name="T11" fmla="*/ 189 h 189"/>
                  <a:gd name="T12" fmla="*/ 75 w 188"/>
                  <a:gd name="T13" fmla="*/ 188 h 189"/>
                  <a:gd name="T14" fmla="*/ 42 w 188"/>
                  <a:gd name="T15" fmla="*/ 174 h 189"/>
                  <a:gd name="T16" fmla="*/ 16 w 188"/>
                  <a:gd name="T17" fmla="*/ 148 h 189"/>
                  <a:gd name="T18" fmla="*/ 2 w 188"/>
                  <a:gd name="T19" fmla="*/ 114 h 189"/>
                  <a:gd name="T20" fmla="*/ 0 w 188"/>
                  <a:gd name="T21" fmla="*/ 95 h 189"/>
                  <a:gd name="T22" fmla="*/ 2 w 188"/>
                  <a:gd name="T23" fmla="*/ 75 h 189"/>
                  <a:gd name="T24" fmla="*/ 16 w 188"/>
                  <a:gd name="T25" fmla="*/ 41 h 189"/>
                  <a:gd name="T26" fmla="*/ 42 w 188"/>
                  <a:gd name="T27" fmla="*/ 16 h 189"/>
                  <a:gd name="T28" fmla="*/ 75 w 188"/>
                  <a:gd name="T29" fmla="*/ 1 h 189"/>
                  <a:gd name="T30" fmla="*/ 95 w 188"/>
                  <a:gd name="T31" fmla="*/ 0 h 189"/>
                  <a:gd name="T32" fmla="*/ 113 w 188"/>
                  <a:gd name="T33" fmla="*/ 1 h 189"/>
                  <a:gd name="T34" fmla="*/ 147 w 188"/>
                  <a:gd name="T35" fmla="*/ 16 h 189"/>
                  <a:gd name="T36" fmla="*/ 173 w 188"/>
                  <a:gd name="T37" fmla="*/ 41 h 189"/>
                  <a:gd name="T38" fmla="*/ 187 w 188"/>
                  <a:gd name="T39" fmla="*/ 75 h 189"/>
                  <a:gd name="T40" fmla="*/ 188 w 188"/>
                  <a:gd name="T41" fmla="*/ 9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9">
                    <a:moveTo>
                      <a:pt x="188" y="95"/>
                    </a:moveTo>
                    <a:lnTo>
                      <a:pt x="187" y="114"/>
                    </a:lnTo>
                    <a:lnTo>
                      <a:pt x="173" y="148"/>
                    </a:lnTo>
                    <a:lnTo>
                      <a:pt x="147" y="174"/>
                    </a:lnTo>
                    <a:lnTo>
                      <a:pt x="113" y="188"/>
                    </a:lnTo>
                    <a:lnTo>
                      <a:pt x="95" y="189"/>
                    </a:lnTo>
                    <a:lnTo>
                      <a:pt x="75" y="188"/>
                    </a:lnTo>
                    <a:lnTo>
                      <a:pt x="42" y="174"/>
                    </a:lnTo>
                    <a:lnTo>
                      <a:pt x="16" y="148"/>
                    </a:lnTo>
                    <a:lnTo>
                      <a:pt x="2" y="114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6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3" y="1"/>
                    </a:lnTo>
                    <a:lnTo>
                      <a:pt x="147" y="16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3" name="Freeform 142">
                <a:extLst>
                  <a:ext uri="{FF2B5EF4-FFF2-40B4-BE49-F238E27FC236}">
                    <a16:creationId xmlns:a16="http://schemas.microsoft.com/office/drawing/2014/main" id="{26140425-3B9A-4295-9F9C-196ADA816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6262" y="2698062"/>
                <a:ext cx="66940" cy="66940"/>
              </a:xfrm>
              <a:custGeom>
                <a:avLst/>
                <a:gdLst>
                  <a:gd name="T0" fmla="*/ 189 w 189"/>
                  <a:gd name="T1" fmla="*/ 95 h 190"/>
                  <a:gd name="T2" fmla="*/ 188 w 189"/>
                  <a:gd name="T3" fmla="*/ 114 h 190"/>
                  <a:gd name="T4" fmla="*/ 174 w 189"/>
                  <a:gd name="T5" fmla="*/ 148 h 190"/>
                  <a:gd name="T6" fmla="*/ 148 w 189"/>
                  <a:gd name="T7" fmla="*/ 174 h 190"/>
                  <a:gd name="T8" fmla="*/ 114 w 189"/>
                  <a:gd name="T9" fmla="*/ 188 h 190"/>
                  <a:gd name="T10" fmla="*/ 94 w 189"/>
                  <a:gd name="T11" fmla="*/ 190 h 190"/>
                  <a:gd name="T12" fmla="*/ 75 w 189"/>
                  <a:gd name="T13" fmla="*/ 188 h 190"/>
                  <a:gd name="T14" fmla="*/ 41 w 189"/>
                  <a:gd name="T15" fmla="*/ 174 h 190"/>
                  <a:gd name="T16" fmla="*/ 15 w 189"/>
                  <a:gd name="T17" fmla="*/ 148 h 190"/>
                  <a:gd name="T18" fmla="*/ 1 w 189"/>
                  <a:gd name="T19" fmla="*/ 114 h 190"/>
                  <a:gd name="T20" fmla="*/ 0 w 189"/>
                  <a:gd name="T21" fmla="*/ 95 h 190"/>
                  <a:gd name="T22" fmla="*/ 1 w 189"/>
                  <a:gd name="T23" fmla="*/ 76 h 190"/>
                  <a:gd name="T24" fmla="*/ 15 w 189"/>
                  <a:gd name="T25" fmla="*/ 42 h 190"/>
                  <a:gd name="T26" fmla="*/ 41 w 189"/>
                  <a:gd name="T27" fmla="*/ 16 h 190"/>
                  <a:gd name="T28" fmla="*/ 75 w 189"/>
                  <a:gd name="T29" fmla="*/ 2 h 190"/>
                  <a:gd name="T30" fmla="*/ 94 w 189"/>
                  <a:gd name="T31" fmla="*/ 0 h 190"/>
                  <a:gd name="T32" fmla="*/ 114 w 189"/>
                  <a:gd name="T33" fmla="*/ 2 h 190"/>
                  <a:gd name="T34" fmla="*/ 148 w 189"/>
                  <a:gd name="T35" fmla="*/ 16 h 190"/>
                  <a:gd name="T36" fmla="*/ 174 w 189"/>
                  <a:gd name="T37" fmla="*/ 42 h 190"/>
                  <a:gd name="T38" fmla="*/ 188 w 189"/>
                  <a:gd name="T39" fmla="*/ 76 h 190"/>
                  <a:gd name="T40" fmla="*/ 189 w 189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90">
                    <a:moveTo>
                      <a:pt x="189" y="95"/>
                    </a:moveTo>
                    <a:lnTo>
                      <a:pt x="188" y="114"/>
                    </a:lnTo>
                    <a:lnTo>
                      <a:pt x="174" y="148"/>
                    </a:lnTo>
                    <a:lnTo>
                      <a:pt x="148" y="174"/>
                    </a:lnTo>
                    <a:lnTo>
                      <a:pt x="114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48" y="16"/>
                    </a:lnTo>
                    <a:lnTo>
                      <a:pt x="174" y="42"/>
                    </a:lnTo>
                    <a:lnTo>
                      <a:pt x="188" y="76"/>
                    </a:lnTo>
                    <a:lnTo>
                      <a:pt x="189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4" name="Freeform 143">
                <a:extLst>
                  <a:ext uri="{FF2B5EF4-FFF2-40B4-BE49-F238E27FC236}">
                    <a16:creationId xmlns:a16="http://schemas.microsoft.com/office/drawing/2014/main" id="{04B3D284-0FF5-4674-964D-563F3EEF4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10889" y="2395438"/>
                <a:ext cx="52994" cy="54389"/>
              </a:xfrm>
              <a:custGeom>
                <a:avLst/>
                <a:gdLst>
                  <a:gd name="T0" fmla="*/ 154 w 154"/>
                  <a:gd name="T1" fmla="*/ 78 h 154"/>
                  <a:gd name="T2" fmla="*/ 153 w 154"/>
                  <a:gd name="T3" fmla="*/ 93 h 154"/>
                  <a:gd name="T4" fmla="*/ 141 w 154"/>
                  <a:gd name="T5" fmla="*/ 121 h 154"/>
                  <a:gd name="T6" fmla="*/ 120 w 154"/>
                  <a:gd name="T7" fmla="*/ 141 h 154"/>
                  <a:gd name="T8" fmla="*/ 92 w 154"/>
                  <a:gd name="T9" fmla="*/ 153 h 154"/>
                  <a:gd name="T10" fmla="*/ 76 w 154"/>
                  <a:gd name="T11" fmla="*/ 154 h 154"/>
                  <a:gd name="T12" fmla="*/ 60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1 h 154"/>
                  <a:gd name="T18" fmla="*/ 1 w 154"/>
                  <a:gd name="T19" fmla="*/ 93 h 154"/>
                  <a:gd name="T20" fmla="*/ 0 w 154"/>
                  <a:gd name="T21" fmla="*/ 78 h 154"/>
                  <a:gd name="T22" fmla="*/ 1 w 154"/>
                  <a:gd name="T23" fmla="*/ 62 h 154"/>
                  <a:gd name="T24" fmla="*/ 13 w 154"/>
                  <a:gd name="T25" fmla="*/ 34 h 154"/>
                  <a:gd name="T26" fmla="*/ 33 w 154"/>
                  <a:gd name="T27" fmla="*/ 13 h 154"/>
                  <a:gd name="T28" fmla="*/ 60 w 154"/>
                  <a:gd name="T29" fmla="*/ 1 h 154"/>
                  <a:gd name="T30" fmla="*/ 76 w 154"/>
                  <a:gd name="T31" fmla="*/ 0 h 154"/>
                  <a:gd name="T32" fmla="*/ 92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4 h 154"/>
                  <a:gd name="T38" fmla="*/ 153 w 154"/>
                  <a:gd name="T39" fmla="*/ 62 h 154"/>
                  <a:gd name="T40" fmla="*/ 154 w 154"/>
                  <a:gd name="T41" fmla="*/ 7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8"/>
                    </a:moveTo>
                    <a:lnTo>
                      <a:pt x="153" y="93"/>
                    </a:lnTo>
                    <a:lnTo>
                      <a:pt x="141" y="121"/>
                    </a:lnTo>
                    <a:lnTo>
                      <a:pt x="120" y="141"/>
                    </a:lnTo>
                    <a:lnTo>
                      <a:pt x="92" y="153"/>
                    </a:lnTo>
                    <a:lnTo>
                      <a:pt x="76" y="154"/>
                    </a:lnTo>
                    <a:lnTo>
                      <a:pt x="60" y="153"/>
                    </a:lnTo>
                    <a:lnTo>
                      <a:pt x="33" y="141"/>
                    </a:lnTo>
                    <a:lnTo>
                      <a:pt x="13" y="121"/>
                    </a:lnTo>
                    <a:lnTo>
                      <a:pt x="1" y="93"/>
                    </a:lnTo>
                    <a:lnTo>
                      <a:pt x="0" y="78"/>
                    </a:lnTo>
                    <a:lnTo>
                      <a:pt x="1" y="62"/>
                    </a:lnTo>
                    <a:lnTo>
                      <a:pt x="13" y="34"/>
                    </a:lnTo>
                    <a:lnTo>
                      <a:pt x="33" y="13"/>
                    </a:lnTo>
                    <a:lnTo>
                      <a:pt x="60" y="1"/>
                    </a:lnTo>
                    <a:lnTo>
                      <a:pt x="76" y="0"/>
                    </a:lnTo>
                    <a:lnTo>
                      <a:pt x="92" y="1"/>
                    </a:lnTo>
                    <a:lnTo>
                      <a:pt x="120" y="13"/>
                    </a:lnTo>
                    <a:lnTo>
                      <a:pt x="141" y="34"/>
                    </a:lnTo>
                    <a:lnTo>
                      <a:pt x="153" y="62"/>
                    </a:lnTo>
                    <a:lnTo>
                      <a:pt x="154" y="78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5" name="Freeform 144">
                <a:extLst>
                  <a:ext uri="{FF2B5EF4-FFF2-40B4-BE49-F238E27FC236}">
                    <a16:creationId xmlns:a16="http://schemas.microsoft.com/office/drawing/2014/main" id="{E6342C52-858A-40B7-995A-E2B16E597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8558" y="4798307"/>
                <a:ext cx="54389" cy="54389"/>
              </a:xfrm>
              <a:custGeom>
                <a:avLst/>
                <a:gdLst>
                  <a:gd name="T0" fmla="*/ 154 w 154"/>
                  <a:gd name="T1" fmla="*/ 76 h 154"/>
                  <a:gd name="T2" fmla="*/ 153 w 154"/>
                  <a:gd name="T3" fmla="*/ 92 h 154"/>
                  <a:gd name="T4" fmla="*/ 142 w 154"/>
                  <a:gd name="T5" fmla="*/ 120 h 154"/>
                  <a:gd name="T6" fmla="*/ 121 w 154"/>
                  <a:gd name="T7" fmla="*/ 141 h 154"/>
                  <a:gd name="T8" fmla="*/ 92 w 154"/>
                  <a:gd name="T9" fmla="*/ 152 h 154"/>
                  <a:gd name="T10" fmla="*/ 77 w 154"/>
                  <a:gd name="T11" fmla="*/ 154 h 154"/>
                  <a:gd name="T12" fmla="*/ 61 w 154"/>
                  <a:gd name="T13" fmla="*/ 152 h 154"/>
                  <a:gd name="T14" fmla="*/ 34 w 154"/>
                  <a:gd name="T15" fmla="*/ 141 h 154"/>
                  <a:gd name="T16" fmla="*/ 13 w 154"/>
                  <a:gd name="T17" fmla="*/ 120 h 154"/>
                  <a:gd name="T18" fmla="*/ 2 w 154"/>
                  <a:gd name="T19" fmla="*/ 92 h 154"/>
                  <a:gd name="T20" fmla="*/ 0 w 154"/>
                  <a:gd name="T21" fmla="*/ 76 h 154"/>
                  <a:gd name="T22" fmla="*/ 2 w 154"/>
                  <a:gd name="T23" fmla="*/ 60 h 154"/>
                  <a:gd name="T24" fmla="*/ 13 w 154"/>
                  <a:gd name="T25" fmla="*/ 33 h 154"/>
                  <a:gd name="T26" fmla="*/ 34 w 154"/>
                  <a:gd name="T27" fmla="*/ 12 h 154"/>
                  <a:gd name="T28" fmla="*/ 61 w 154"/>
                  <a:gd name="T29" fmla="*/ 1 h 154"/>
                  <a:gd name="T30" fmla="*/ 77 w 154"/>
                  <a:gd name="T31" fmla="*/ 0 h 154"/>
                  <a:gd name="T32" fmla="*/ 92 w 154"/>
                  <a:gd name="T33" fmla="*/ 1 h 154"/>
                  <a:gd name="T34" fmla="*/ 121 w 154"/>
                  <a:gd name="T35" fmla="*/ 12 h 154"/>
                  <a:gd name="T36" fmla="*/ 142 w 154"/>
                  <a:gd name="T37" fmla="*/ 33 h 154"/>
                  <a:gd name="T38" fmla="*/ 153 w 154"/>
                  <a:gd name="T39" fmla="*/ 60 h 154"/>
                  <a:gd name="T40" fmla="*/ 154 w 154"/>
                  <a:gd name="T41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6"/>
                    </a:moveTo>
                    <a:lnTo>
                      <a:pt x="153" y="92"/>
                    </a:lnTo>
                    <a:lnTo>
                      <a:pt x="142" y="120"/>
                    </a:lnTo>
                    <a:lnTo>
                      <a:pt x="121" y="141"/>
                    </a:lnTo>
                    <a:lnTo>
                      <a:pt x="92" y="152"/>
                    </a:lnTo>
                    <a:lnTo>
                      <a:pt x="77" y="154"/>
                    </a:lnTo>
                    <a:lnTo>
                      <a:pt x="61" y="152"/>
                    </a:lnTo>
                    <a:lnTo>
                      <a:pt x="34" y="141"/>
                    </a:lnTo>
                    <a:lnTo>
                      <a:pt x="13" y="120"/>
                    </a:lnTo>
                    <a:lnTo>
                      <a:pt x="2" y="92"/>
                    </a:lnTo>
                    <a:lnTo>
                      <a:pt x="0" y="76"/>
                    </a:lnTo>
                    <a:lnTo>
                      <a:pt x="2" y="60"/>
                    </a:lnTo>
                    <a:lnTo>
                      <a:pt x="13" y="33"/>
                    </a:lnTo>
                    <a:lnTo>
                      <a:pt x="34" y="12"/>
                    </a:lnTo>
                    <a:lnTo>
                      <a:pt x="61" y="1"/>
                    </a:lnTo>
                    <a:lnTo>
                      <a:pt x="77" y="0"/>
                    </a:lnTo>
                    <a:lnTo>
                      <a:pt x="92" y="1"/>
                    </a:lnTo>
                    <a:lnTo>
                      <a:pt x="121" y="12"/>
                    </a:lnTo>
                    <a:lnTo>
                      <a:pt x="142" y="33"/>
                    </a:lnTo>
                    <a:lnTo>
                      <a:pt x="153" y="60"/>
                    </a:lnTo>
                    <a:lnTo>
                      <a:pt x="154" y="7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6" name="Freeform 145">
                <a:extLst>
                  <a:ext uri="{FF2B5EF4-FFF2-40B4-BE49-F238E27FC236}">
                    <a16:creationId xmlns:a16="http://schemas.microsoft.com/office/drawing/2014/main" id="{5311CFCC-0AE3-48EF-B2EB-FECA991A5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359" y="5130218"/>
                <a:ext cx="52994" cy="52994"/>
              </a:xfrm>
              <a:custGeom>
                <a:avLst/>
                <a:gdLst>
                  <a:gd name="T0" fmla="*/ 154 w 154"/>
                  <a:gd name="T1" fmla="*/ 77 h 154"/>
                  <a:gd name="T2" fmla="*/ 152 w 154"/>
                  <a:gd name="T3" fmla="*/ 93 h 154"/>
                  <a:gd name="T4" fmla="*/ 141 w 154"/>
                  <a:gd name="T5" fmla="*/ 120 h 154"/>
                  <a:gd name="T6" fmla="*/ 120 w 154"/>
                  <a:gd name="T7" fmla="*/ 141 h 154"/>
                  <a:gd name="T8" fmla="*/ 93 w 154"/>
                  <a:gd name="T9" fmla="*/ 153 h 154"/>
                  <a:gd name="T10" fmla="*/ 77 w 154"/>
                  <a:gd name="T11" fmla="*/ 154 h 154"/>
                  <a:gd name="T12" fmla="*/ 62 w 154"/>
                  <a:gd name="T13" fmla="*/ 153 h 154"/>
                  <a:gd name="T14" fmla="*/ 33 w 154"/>
                  <a:gd name="T15" fmla="*/ 141 h 154"/>
                  <a:gd name="T16" fmla="*/ 13 w 154"/>
                  <a:gd name="T17" fmla="*/ 120 h 154"/>
                  <a:gd name="T18" fmla="*/ 1 w 154"/>
                  <a:gd name="T19" fmla="*/ 93 h 154"/>
                  <a:gd name="T20" fmla="*/ 0 w 154"/>
                  <a:gd name="T21" fmla="*/ 77 h 154"/>
                  <a:gd name="T22" fmla="*/ 1 w 154"/>
                  <a:gd name="T23" fmla="*/ 62 h 154"/>
                  <a:gd name="T24" fmla="*/ 13 w 154"/>
                  <a:gd name="T25" fmla="*/ 33 h 154"/>
                  <a:gd name="T26" fmla="*/ 33 w 154"/>
                  <a:gd name="T27" fmla="*/ 13 h 154"/>
                  <a:gd name="T28" fmla="*/ 62 w 154"/>
                  <a:gd name="T29" fmla="*/ 1 h 154"/>
                  <a:gd name="T30" fmla="*/ 77 w 154"/>
                  <a:gd name="T31" fmla="*/ 0 h 154"/>
                  <a:gd name="T32" fmla="*/ 93 w 154"/>
                  <a:gd name="T33" fmla="*/ 1 h 154"/>
                  <a:gd name="T34" fmla="*/ 120 w 154"/>
                  <a:gd name="T35" fmla="*/ 13 h 154"/>
                  <a:gd name="T36" fmla="*/ 141 w 154"/>
                  <a:gd name="T37" fmla="*/ 33 h 154"/>
                  <a:gd name="T38" fmla="*/ 152 w 154"/>
                  <a:gd name="T39" fmla="*/ 62 h 154"/>
                  <a:gd name="T40" fmla="*/ 154 w 154"/>
                  <a:gd name="T41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" h="154">
                    <a:moveTo>
                      <a:pt x="154" y="77"/>
                    </a:moveTo>
                    <a:lnTo>
                      <a:pt x="152" y="93"/>
                    </a:lnTo>
                    <a:lnTo>
                      <a:pt x="141" y="120"/>
                    </a:lnTo>
                    <a:lnTo>
                      <a:pt x="120" y="141"/>
                    </a:lnTo>
                    <a:lnTo>
                      <a:pt x="93" y="153"/>
                    </a:lnTo>
                    <a:lnTo>
                      <a:pt x="77" y="154"/>
                    </a:lnTo>
                    <a:lnTo>
                      <a:pt x="62" y="153"/>
                    </a:lnTo>
                    <a:lnTo>
                      <a:pt x="33" y="141"/>
                    </a:lnTo>
                    <a:lnTo>
                      <a:pt x="13" y="120"/>
                    </a:lnTo>
                    <a:lnTo>
                      <a:pt x="1" y="93"/>
                    </a:lnTo>
                    <a:lnTo>
                      <a:pt x="0" y="77"/>
                    </a:lnTo>
                    <a:lnTo>
                      <a:pt x="1" y="62"/>
                    </a:lnTo>
                    <a:lnTo>
                      <a:pt x="13" y="33"/>
                    </a:lnTo>
                    <a:lnTo>
                      <a:pt x="33" y="13"/>
                    </a:lnTo>
                    <a:lnTo>
                      <a:pt x="62" y="1"/>
                    </a:lnTo>
                    <a:lnTo>
                      <a:pt x="77" y="0"/>
                    </a:lnTo>
                    <a:lnTo>
                      <a:pt x="93" y="1"/>
                    </a:lnTo>
                    <a:lnTo>
                      <a:pt x="120" y="13"/>
                    </a:lnTo>
                    <a:lnTo>
                      <a:pt x="141" y="33"/>
                    </a:lnTo>
                    <a:lnTo>
                      <a:pt x="152" y="62"/>
                    </a:lnTo>
                    <a:lnTo>
                      <a:pt x="154" y="7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7" name="Freeform 146">
                <a:extLst>
                  <a:ext uri="{FF2B5EF4-FFF2-40B4-BE49-F238E27FC236}">
                    <a16:creationId xmlns:a16="http://schemas.microsoft.com/office/drawing/2014/main" id="{C8551CBB-D738-4CA6-A538-2EA227BEC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671" y="2495848"/>
                <a:ext cx="79492" cy="79492"/>
              </a:xfrm>
              <a:custGeom>
                <a:avLst/>
                <a:gdLst>
                  <a:gd name="T0" fmla="*/ 228 w 228"/>
                  <a:gd name="T1" fmla="*/ 116 h 230"/>
                  <a:gd name="T2" fmla="*/ 227 w 228"/>
                  <a:gd name="T3" fmla="*/ 139 h 230"/>
                  <a:gd name="T4" fmla="*/ 210 w 228"/>
                  <a:gd name="T5" fmla="*/ 179 h 230"/>
                  <a:gd name="T6" fmla="*/ 179 w 228"/>
                  <a:gd name="T7" fmla="*/ 210 h 230"/>
                  <a:gd name="T8" fmla="*/ 137 w 228"/>
                  <a:gd name="T9" fmla="*/ 229 h 230"/>
                  <a:gd name="T10" fmla="*/ 114 w 228"/>
                  <a:gd name="T11" fmla="*/ 230 h 230"/>
                  <a:gd name="T12" fmla="*/ 91 w 228"/>
                  <a:gd name="T13" fmla="*/ 229 h 230"/>
                  <a:gd name="T14" fmla="*/ 49 w 228"/>
                  <a:gd name="T15" fmla="*/ 210 h 230"/>
                  <a:gd name="T16" fmla="*/ 18 w 228"/>
                  <a:gd name="T17" fmla="*/ 179 h 230"/>
                  <a:gd name="T18" fmla="*/ 1 w 228"/>
                  <a:gd name="T19" fmla="*/ 139 h 230"/>
                  <a:gd name="T20" fmla="*/ 0 w 228"/>
                  <a:gd name="T21" fmla="*/ 116 h 230"/>
                  <a:gd name="T22" fmla="*/ 1 w 228"/>
                  <a:gd name="T23" fmla="*/ 92 h 230"/>
                  <a:gd name="T24" fmla="*/ 18 w 228"/>
                  <a:gd name="T25" fmla="*/ 51 h 230"/>
                  <a:gd name="T26" fmla="*/ 49 w 228"/>
                  <a:gd name="T27" fmla="*/ 20 h 230"/>
                  <a:gd name="T28" fmla="*/ 91 w 228"/>
                  <a:gd name="T29" fmla="*/ 2 h 230"/>
                  <a:gd name="T30" fmla="*/ 114 w 228"/>
                  <a:gd name="T31" fmla="*/ 0 h 230"/>
                  <a:gd name="T32" fmla="*/ 137 w 228"/>
                  <a:gd name="T33" fmla="*/ 2 h 230"/>
                  <a:gd name="T34" fmla="*/ 179 w 228"/>
                  <a:gd name="T35" fmla="*/ 20 h 230"/>
                  <a:gd name="T36" fmla="*/ 210 w 228"/>
                  <a:gd name="T37" fmla="*/ 51 h 230"/>
                  <a:gd name="T38" fmla="*/ 227 w 228"/>
                  <a:gd name="T39" fmla="*/ 92 h 230"/>
                  <a:gd name="T40" fmla="*/ 228 w 228"/>
                  <a:gd name="T41" fmla="*/ 11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8" h="230">
                    <a:moveTo>
                      <a:pt x="228" y="116"/>
                    </a:moveTo>
                    <a:lnTo>
                      <a:pt x="227" y="139"/>
                    </a:lnTo>
                    <a:lnTo>
                      <a:pt x="210" y="179"/>
                    </a:lnTo>
                    <a:lnTo>
                      <a:pt x="179" y="210"/>
                    </a:lnTo>
                    <a:lnTo>
                      <a:pt x="137" y="229"/>
                    </a:lnTo>
                    <a:lnTo>
                      <a:pt x="114" y="230"/>
                    </a:lnTo>
                    <a:lnTo>
                      <a:pt x="91" y="229"/>
                    </a:lnTo>
                    <a:lnTo>
                      <a:pt x="49" y="210"/>
                    </a:lnTo>
                    <a:lnTo>
                      <a:pt x="18" y="179"/>
                    </a:lnTo>
                    <a:lnTo>
                      <a:pt x="1" y="139"/>
                    </a:lnTo>
                    <a:lnTo>
                      <a:pt x="0" y="116"/>
                    </a:lnTo>
                    <a:lnTo>
                      <a:pt x="1" y="92"/>
                    </a:lnTo>
                    <a:lnTo>
                      <a:pt x="18" y="51"/>
                    </a:lnTo>
                    <a:lnTo>
                      <a:pt x="49" y="20"/>
                    </a:lnTo>
                    <a:lnTo>
                      <a:pt x="91" y="2"/>
                    </a:lnTo>
                    <a:lnTo>
                      <a:pt x="114" y="0"/>
                    </a:lnTo>
                    <a:lnTo>
                      <a:pt x="137" y="2"/>
                    </a:lnTo>
                    <a:lnTo>
                      <a:pt x="179" y="20"/>
                    </a:lnTo>
                    <a:lnTo>
                      <a:pt x="210" y="51"/>
                    </a:lnTo>
                    <a:lnTo>
                      <a:pt x="227" y="92"/>
                    </a:lnTo>
                    <a:lnTo>
                      <a:pt x="228" y="11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8" name="Freeform 147">
                <a:extLst>
                  <a:ext uri="{FF2B5EF4-FFF2-40B4-BE49-F238E27FC236}">
                    <a16:creationId xmlns:a16="http://schemas.microsoft.com/office/drawing/2014/main" id="{F4AF0E69-9A76-43B7-BA6D-D19712CE1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502" y="2790105"/>
                <a:ext cx="94832" cy="96227"/>
              </a:xfrm>
              <a:custGeom>
                <a:avLst/>
                <a:gdLst>
                  <a:gd name="T0" fmla="*/ 271 w 271"/>
                  <a:gd name="T1" fmla="*/ 136 h 272"/>
                  <a:gd name="T2" fmla="*/ 269 w 271"/>
                  <a:gd name="T3" fmla="*/ 163 h 272"/>
                  <a:gd name="T4" fmla="*/ 249 w 271"/>
                  <a:gd name="T5" fmla="*/ 212 h 272"/>
                  <a:gd name="T6" fmla="*/ 212 w 271"/>
                  <a:gd name="T7" fmla="*/ 249 h 272"/>
                  <a:gd name="T8" fmla="*/ 163 w 271"/>
                  <a:gd name="T9" fmla="*/ 269 h 272"/>
                  <a:gd name="T10" fmla="*/ 136 w 271"/>
                  <a:gd name="T11" fmla="*/ 272 h 272"/>
                  <a:gd name="T12" fmla="*/ 107 w 271"/>
                  <a:gd name="T13" fmla="*/ 269 h 272"/>
                  <a:gd name="T14" fmla="*/ 58 w 271"/>
                  <a:gd name="T15" fmla="*/ 249 h 272"/>
                  <a:gd name="T16" fmla="*/ 22 w 271"/>
                  <a:gd name="T17" fmla="*/ 212 h 272"/>
                  <a:gd name="T18" fmla="*/ 1 w 271"/>
                  <a:gd name="T19" fmla="*/ 163 h 272"/>
                  <a:gd name="T20" fmla="*/ 0 w 271"/>
                  <a:gd name="T21" fmla="*/ 136 h 272"/>
                  <a:gd name="T22" fmla="*/ 1 w 271"/>
                  <a:gd name="T23" fmla="*/ 107 h 272"/>
                  <a:gd name="T24" fmla="*/ 22 w 271"/>
                  <a:gd name="T25" fmla="*/ 59 h 272"/>
                  <a:gd name="T26" fmla="*/ 58 w 271"/>
                  <a:gd name="T27" fmla="*/ 22 h 272"/>
                  <a:gd name="T28" fmla="*/ 107 w 271"/>
                  <a:gd name="T29" fmla="*/ 1 h 272"/>
                  <a:gd name="T30" fmla="*/ 136 w 271"/>
                  <a:gd name="T31" fmla="*/ 0 h 272"/>
                  <a:gd name="T32" fmla="*/ 163 w 271"/>
                  <a:gd name="T33" fmla="*/ 1 h 272"/>
                  <a:gd name="T34" fmla="*/ 212 w 271"/>
                  <a:gd name="T35" fmla="*/ 22 h 272"/>
                  <a:gd name="T36" fmla="*/ 249 w 271"/>
                  <a:gd name="T37" fmla="*/ 59 h 272"/>
                  <a:gd name="T38" fmla="*/ 269 w 271"/>
                  <a:gd name="T39" fmla="*/ 107 h 272"/>
                  <a:gd name="T40" fmla="*/ 271 w 271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2">
                    <a:moveTo>
                      <a:pt x="271" y="136"/>
                    </a:moveTo>
                    <a:lnTo>
                      <a:pt x="269" y="163"/>
                    </a:lnTo>
                    <a:lnTo>
                      <a:pt x="249" y="212"/>
                    </a:lnTo>
                    <a:lnTo>
                      <a:pt x="212" y="249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7" y="269"/>
                    </a:lnTo>
                    <a:lnTo>
                      <a:pt x="58" y="249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9"/>
                    </a:lnTo>
                    <a:lnTo>
                      <a:pt x="58" y="22"/>
                    </a:lnTo>
                    <a:lnTo>
                      <a:pt x="107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49" y="59"/>
                    </a:lnTo>
                    <a:lnTo>
                      <a:pt x="269" y="107"/>
                    </a:lnTo>
                    <a:lnTo>
                      <a:pt x="271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29" name="Freeform 148">
                <a:extLst>
                  <a:ext uri="{FF2B5EF4-FFF2-40B4-BE49-F238E27FC236}">
                    <a16:creationId xmlns:a16="http://schemas.microsoft.com/office/drawing/2014/main" id="{73527EC7-76BD-4DBC-B015-328D1AAB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6278" y="4039653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0" name="Freeform 150">
                <a:extLst>
                  <a:ext uri="{FF2B5EF4-FFF2-40B4-BE49-F238E27FC236}">
                    <a16:creationId xmlns:a16="http://schemas.microsoft.com/office/drawing/2014/main" id="{73795846-02D4-4F7E-891D-DE4897BF4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423" y="3106676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2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59 w 272"/>
                  <a:gd name="T15" fmla="*/ 248 h 272"/>
                  <a:gd name="T16" fmla="*/ 23 w 272"/>
                  <a:gd name="T17" fmla="*/ 212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7 h 272"/>
                  <a:gd name="T24" fmla="*/ 23 w 272"/>
                  <a:gd name="T25" fmla="*/ 59 h 272"/>
                  <a:gd name="T26" fmla="*/ 59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9"/>
                    </a:lnTo>
                    <a:lnTo>
                      <a:pt x="59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1" name="Freeform 154">
                <a:extLst>
                  <a:ext uri="{FF2B5EF4-FFF2-40B4-BE49-F238E27FC236}">
                    <a16:creationId xmlns:a16="http://schemas.microsoft.com/office/drawing/2014/main" id="{FAACD410-AA58-4A66-9012-ECABD1D4A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1678" y="1790188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1 w 273"/>
                  <a:gd name="T3" fmla="*/ 165 h 273"/>
                  <a:gd name="T4" fmla="*/ 251 w 273"/>
                  <a:gd name="T5" fmla="*/ 213 h 273"/>
                  <a:gd name="T6" fmla="*/ 213 w 273"/>
                  <a:gd name="T7" fmla="*/ 251 h 273"/>
                  <a:gd name="T8" fmla="*/ 165 w 273"/>
                  <a:gd name="T9" fmla="*/ 271 h 273"/>
                  <a:gd name="T10" fmla="*/ 136 w 273"/>
                  <a:gd name="T11" fmla="*/ 273 h 273"/>
                  <a:gd name="T12" fmla="*/ 109 w 273"/>
                  <a:gd name="T13" fmla="*/ 271 h 273"/>
                  <a:gd name="T14" fmla="*/ 60 w 273"/>
                  <a:gd name="T15" fmla="*/ 251 h 273"/>
                  <a:gd name="T16" fmla="*/ 24 w 273"/>
                  <a:gd name="T17" fmla="*/ 213 h 273"/>
                  <a:gd name="T18" fmla="*/ 3 w 273"/>
                  <a:gd name="T19" fmla="*/ 165 h 273"/>
                  <a:gd name="T20" fmla="*/ 0 w 273"/>
                  <a:gd name="T21" fmla="*/ 137 h 273"/>
                  <a:gd name="T22" fmla="*/ 3 w 273"/>
                  <a:gd name="T23" fmla="*/ 109 h 273"/>
                  <a:gd name="T24" fmla="*/ 24 w 273"/>
                  <a:gd name="T25" fmla="*/ 60 h 273"/>
                  <a:gd name="T26" fmla="*/ 60 w 273"/>
                  <a:gd name="T27" fmla="*/ 24 h 273"/>
                  <a:gd name="T28" fmla="*/ 109 w 273"/>
                  <a:gd name="T29" fmla="*/ 3 h 273"/>
                  <a:gd name="T30" fmla="*/ 136 w 273"/>
                  <a:gd name="T31" fmla="*/ 0 h 273"/>
                  <a:gd name="T32" fmla="*/ 165 w 273"/>
                  <a:gd name="T33" fmla="*/ 3 h 273"/>
                  <a:gd name="T34" fmla="*/ 213 w 273"/>
                  <a:gd name="T35" fmla="*/ 24 h 273"/>
                  <a:gd name="T36" fmla="*/ 251 w 273"/>
                  <a:gd name="T37" fmla="*/ 60 h 273"/>
                  <a:gd name="T38" fmla="*/ 271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1" y="165"/>
                    </a:lnTo>
                    <a:lnTo>
                      <a:pt x="251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1" y="60"/>
                    </a:lnTo>
                    <a:lnTo>
                      <a:pt x="271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2" name="Freeform 155">
                <a:extLst>
                  <a:ext uri="{FF2B5EF4-FFF2-40B4-BE49-F238E27FC236}">
                    <a16:creationId xmlns:a16="http://schemas.microsoft.com/office/drawing/2014/main" id="{0FDC0900-7148-40F5-9F38-913652285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070" y="1526611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3" name="Freeform 156">
                <a:extLst>
                  <a:ext uri="{FF2B5EF4-FFF2-40B4-BE49-F238E27FC236}">
                    <a16:creationId xmlns:a16="http://schemas.microsoft.com/office/drawing/2014/main" id="{2B4D2019-1E7D-483E-B5A3-FBBA13C20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641" y="2611598"/>
                <a:ext cx="94832" cy="94832"/>
              </a:xfrm>
              <a:custGeom>
                <a:avLst/>
                <a:gdLst>
                  <a:gd name="T0" fmla="*/ 272 w 272"/>
                  <a:gd name="T1" fmla="*/ 136 h 270"/>
                  <a:gd name="T2" fmla="*/ 270 w 272"/>
                  <a:gd name="T3" fmla="*/ 163 h 270"/>
                  <a:gd name="T4" fmla="*/ 250 w 272"/>
                  <a:gd name="T5" fmla="*/ 212 h 270"/>
                  <a:gd name="T6" fmla="*/ 212 w 272"/>
                  <a:gd name="T7" fmla="*/ 248 h 270"/>
                  <a:gd name="T8" fmla="*/ 164 w 272"/>
                  <a:gd name="T9" fmla="*/ 269 h 270"/>
                  <a:gd name="T10" fmla="*/ 136 w 272"/>
                  <a:gd name="T11" fmla="*/ 270 h 270"/>
                  <a:gd name="T12" fmla="*/ 108 w 272"/>
                  <a:gd name="T13" fmla="*/ 269 h 270"/>
                  <a:gd name="T14" fmla="*/ 59 w 272"/>
                  <a:gd name="T15" fmla="*/ 248 h 270"/>
                  <a:gd name="T16" fmla="*/ 23 w 272"/>
                  <a:gd name="T17" fmla="*/ 212 h 270"/>
                  <a:gd name="T18" fmla="*/ 2 w 272"/>
                  <a:gd name="T19" fmla="*/ 163 h 270"/>
                  <a:gd name="T20" fmla="*/ 0 w 272"/>
                  <a:gd name="T21" fmla="*/ 136 h 270"/>
                  <a:gd name="T22" fmla="*/ 2 w 272"/>
                  <a:gd name="T23" fmla="*/ 107 h 270"/>
                  <a:gd name="T24" fmla="*/ 23 w 272"/>
                  <a:gd name="T25" fmla="*/ 58 h 270"/>
                  <a:gd name="T26" fmla="*/ 59 w 272"/>
                  <a:gd name="T27" fmla="*/ 22 h 270"/>
                  <a:gd name="T28" fmla="*/ 108 w 272"/>
                  <a:gd name="T29" fmla="*/ 1 h 270"/>
                  <a:gd name="T30" fmla="*/ 136 w 272"/>
                  <a:gd name="T31" fmla="*/ 0 h 270"/>
                  <a:gd name="T32" fmla="*/ 164 w 272"/>
                  <a:gd name="T33" fmla="*/ 1 h 270"/>
                  <a:gd name="T34" fmla="*/ 212 w 272"/>
                  <a:gd name="T35" fmla="*/ 22 h 270"/>
                  <a:gd name="T36" fmla="*/ 250 w 272"/>
                  <a:gd name="T37" fmla="*/ 58 h 270"/>
                  <a:gd name="T38" fmla="*/ 270 w 272"/>
                  <a:gd name="T39" fmla="*/ 107 h 270"/>
                  <a:gd name="T40" fmla="*/ 272 w 272"/>
                  <a:gd name="T41" fmla="*/ 136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0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2"/>
                    </a:lnTo>
                    <a:lnTo>
                      <a:pt x="212" y="248"/>
                    </a:lnTo>
                    <a:lnTo>
                      <a:pt x="164" y="269"/>
                    </a:lnTo>
                    <a:lnTo>
                      <a:pt x="136" y="270"/>
                    </a:lnTo>
                    <a:lnTo>
                      <a:pt x="108" y="269"/>
                    </a:lnTo>
                    <a:lnTo>
                      <a:pt x="59" y="248"/>
                    </a:lnTo>
                    <a:lnTo>
                      <a:pt x="23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7"/>
                    </a:lnTo>
                    <a:lnTo>
                      <a:pt x="23" y="58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4" y="1"/>
                    </a:lnTo>
                    <a:lnTo>
                      <a:pt x="212" y="22"/>
                    </a:lnTo>
                    <a:lnTo>
                      <a:pt x="250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4" name="Freeform 157">
                <a:extLst>
                  <a:ext uri="{FF2B5EF4-FFF2-40B4-BE49-F238E27FC236}">
                    <a16:creationId xmlns:a16="http://schemas.microsoft.com/office/drawing/2014/main" id="{43E28E51-D147-4B52-8574-53ECF5C49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0881" y="202726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50 w 272"/>
                  <a:gd name="T5" fmla="*/ 213 h 272"/>
                  <a:gd name="T6" fmla="*/ 212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59 w 272"/>
                  <a:gd name="T15" fmla="*/ 249 h 272"/>
                  <a:gd name="T16" fmla="*/ 23 w 272"/>
                  <a:gd name="T17" fmla="*/ 213 h 272"/>
                  <a:gd name="T18" fmla="*/ 2 w 272"/>
                  <a:gd name="T19" fmla="*/ 163 h 272"/>
                  <a:gd name="T20" fmla="*/ 0 w 272"/>
                  <a:gd name="T21" fmla="*/ 136 h 272"/>
                  <a:gd name="T22" fmla="*/ 2 w 272"/>
                  <a:gd name="T23" fmla="*/ 108 h 272"/>
                  <a:gd name="T24" fmla="*/ 23 w 272"/>
                  <a:gd name="T25" fmla="*/ 60 h 272"/>
                  <a:gd name="T26" fmla="*/ 59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2 w 272"/>
                  <a:gd name="T35" fmla="*/ 22 h 272"/>
                  <a:gd name="T36" fmla="*/ 250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50" y="213"/>
                    </a:lnTo>
                    <a:lnTo>
                      <a:pt x="212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3" y="213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3" y="60"/>
                    </a:lnTo>
                    <a:lnTo>
                      <a:pt x="59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2" y="22"/>
                    </a:lnTo>
                    <a:lnTo>
                      <a:pt x="250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5" name="Freeform 158">
                <a:extLst>
                  <a:ext uri="{FF2B5EF4-FFF2-40B4-BE49-F238E27FC236}">
                    <a16:creationId xmlns:a16="http://schemas.microsoft.com/office/drawing/2014/main" id="{28D35F04-9347-4531-A4DA-2C4F6EF33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527" y="2698062"/>
                <a:ext cx="65546" cy="66940"/>
              </a:xfrm>
              <a:custGeom>
                <a:avLst/>
                <a:gdLst>
                  <a:gd name="T0" fmla="*/ 188 w 188"/>
                  <a:gd name="T1" fmla="*/ 95 h 190"/>
                  <a:gd name="T2" fmla="*/ 186 w 188"/>
                  <a:gd name="T3" fmla="*/ 114 h 190"/>
                  <a:gd name="T4" fmla="*/ 172 w 188"/>
                  <a:gd name="T5" fmla="*/ 148 h 190"/>
                  <a:gd name="T6" fmla="*/ 147 w 188"/>
                  <a:gd name="T7" fmla="*/ 174 h 190"/>
                  <a:gd name="T8" fmla="*/ 112 w 188"/>
                  <a:gd name="T9" fmla="*/ 188 h 190"/>
                  <a:gd name="T10" fmla="*/ 94 w 188"/>
                  <a:gd name="T11" fmla="*/ 190 h 190"/>
                  <a:gd name="T12" fmla="*/ 75 w 188"/>
                  <a:gd name="T13" fmla="*/ 188 h 190"/>
                  <a:gd name="T14" fmla="*/ 41 w 188"/>
                  <a:gd name="T15" fmla="*/ 174 h 190"/>
                  <a:gd name="T16" fmla="*/ 15 w 188"/>
                  <a:gd name="T17" fmla="*/ 148 h 190"/>
                  <a:gd name="T18" fmla="*/ 1 w 188"/>
                  <a:gd name="T19" fmla="*/ 114 h 190"/>
                  <a:gd name="T20" fmla="*/ 0 w 188"/>
                  <a:gd name="T21" fmla="*/ 95 h 190"/>
                  <a:gd name="T22" fmla="*/ 1 w 188"/>
                  <a:gd name="T23" fmla="*/ 76 h 190"/>
                  <a:gd name="T24" fmla="*/ 15 w 188"/>
                  <a:gd name="T25" fmla="*/ 42 h 190"/>
                  <a:gd name="T26" fmla="*/ 41 w 188"/>
                  <a:gd name="T27" fmla="*/ 16 h 190"/>
                  <a:gd name="T28" fmla="*/ 75 w 188"/>
                  <a:gd name="T29" fmla="*/ 2 h 190"/>
                  <a:gd name="T30" fmla="*/ 94 w 188"/>
                  <a:gd name="T31" fmla="*/ 0 h 190"/>
                  <a:gd name="T32" fmla="*/ 112 w 188"/>
                  <a:gd name="T33" fmla="*/ 2 h 190"/>
                  <a:gd name="T34" fmla="*/ 147 w 188"/>
                  <a:gd name="T35" fmla="*/ 16 h 190"/>
                  <a:gd name="T36" fmla="*/ 172 w 188"/>
                  <a:gd name="T37" fmla="*/ 42 h 190"/>
                  <a:gd name="T38" fmla="*/ 186 w 188"/>
                  <a:gd name="T39" fmla="*/ 76 h 190"/>
                  <a:gd name="T40" fmla="*/ 188 w 188"/>
                  <a:gd name="T4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90">
                    <a:moveTo>
                      <a:pt x="188" y="95"/>
                    </a:moveTo>
                    <a:lnTo>
                      <a:pt x="186" y="114"/>
                    </a:lnTo>
                    <a:lnTo>
                      <a:pt x="172" y="148"/>
                    </a:lnTo>
                    <a:lnTo>
                      <a:pt x="147" y="174"/>
                    </a:lnTo>
                    <a:lnTo>
                      <a:pt x="112" y="188"/>
                    </a:lnTo>
                    <a:lnTo>
                      <a:pt x="94" y="190"/>
                    </a:lnTo>
                    <a:lnTo>
                      <a:pt x="75" y="188"/>
                    </a:lnTo>
                    <a:lnTo>
                      <a:pt x="41" y="174"/>
                    </a:lnTo>
                    <a:lnTo>
                      <a:pt x="15" y="148"/>
                    </a:lnTo>
                    <a:lnTo>
                      <a:pt x="1" y="114"/>
                    </a:lnTo>
                    <a:lnTo>
                      <a:pt x="0" y="95"/>
                    </a:lnTo>
                    <a:lnTo>
                      <a:pt x="1" y="76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5" y="2"/>
                    </a:lnTo>
                    <a:lnTo>
                      <a:pt x="94" y="0"/>
                    </a:lnTo>
                    <a:lnTo>
                      <a:pt x="112" y="2"/>
                    </a:lnTo>
                    <a:lnTo>
                      <a:pt x="147" y="16"/>
                    </a:lnTo>
                    <a:lnTo>
                      <a:pt x="172" y="42"/>
                    </a:lnTo>
                    <a:lnTo>
                      <a:pt x="186" y="76"/>
                    </a:lnTo>
                    <a:lnTo>
                      <a:pt x="188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6" name="Freeform 159">
                <a:extLst>
                  <a:ext uri="{FF2B5EF4-FFF2-40B4-BE49-F238E27FC236}">
                    <a16:creationId xmlns:a16="http://schemas.microsoft.com/office/drawing/2014/main" id="{B8D0256E-0B43-4689-AC29-F08E5C536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3720" y="2303395"/>
                <a:ext cx="65546" cy="65546"/>
              </a:xfrm>
              <a:custGeom>
                <a:avLst/>
                <a:gdLst>
                  <a:gd name="T0" fmla="*/ 188 w 188"/>
                  <a:gd name="T1" fmla="*/ 95 h 188"/>
                  <a:gd name="T2" fmla="*/ 187 w 188"/>
                  <a:gd name="T3" fmla="*/ 113 h 188"/>
                  <a:gd name="T4" fmla="*/ 173 w 188"/>
                  <a:gd name="T5" fmla="*/ 148 h 188"/>
                  <a:gd name="T6" fmla="*/ 147 w 188"/>
                  <a:gd name="T7" fmla="*/ 173 h 188"/>
                  <a:gd name="T8" fmla="*/ 113 w 188"/>
                  <a:gd name="T9" fmla="*/ 187 h 188"/>
                  <a:gd name="T10" fmla="*/ 94 w 188"/>
                  <a:gd name="T11" fmla="*/ 188 h 188"/>
                  <a:gd name="T12" fmla="*/ 74 w 188"/>
                  <a:gd name="T13" fmla="*/ 187 h 188"/>
                  <a:gd name="T14" fmla="*/ 41 w 188"/>
                  <a:gd name="T15" fmla="*/ 173 h 188"/>
                  <a:gd name="T16" fmla="*/ 16 w 188"/>
                  <a:gd name="T17" fmla="*/ 148 h 188"/>
                  <a:gd name="T18" fmla="*/ 2 w 188"/>
                  <a:gd name="T19" fmla="*/ 113 h 188"/>
                  <a:gd name="T20" fmla="*/ 0 w 188"/>
                  <a:gd name="T21" fmla="*/ 95 h 188"/>
                  <a:gd name="T22" fmla="*/ 2 w 188"/>
                  <a:gd name="T23" fmla="*/ 75 h 188"/>
                  <a:gd name="T24" fmla="*/ 16 w 188"/>
                  <a:gd name="T25" fmla="*/ 42 h 188"/>
                  <a:gd name="T26" fmla="*/ 41 w 188"/>
                  <a:gd name="T27" fmla="*/ 16 h 188"/>
                  <a:gd name="T28" fmla="*/ 74 w 188"/>
                  <a:gd name="T29" fmla="*/ 2 h 188"/>
                  <a:gd name="T30" fmla="*/ 94 w 188"/>
                  <a:gd name="T31" fmla="*/ 0 h 188"/>
                  <a:gd name="T32" fmla="*/ 113 w 188"/>
                  <a:gd name="T33" fmla="*/ 2 h 188"/>
                  <a:gd name="T34" fmla="*/ 147 w 188"/>
                  <a:gd name="T35" fmla="*/ 16 h 188"/>
                  <a:gd name="T36" fmla="*/ 173 w 188"/>
                  <a:gd name="T37" fmla="*/ 42 h 188"/>
                  <a:gd name="T38" fmla="*/ 187 w 188"/>
                  <a:gd name="T39" fmla="*/ 75 h 188"/>
                  <a:gd name="T40" fmla="*/ 188 w 188"/>
                  <a:gd name="T41" fmla="*/ 95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5"/>
                    </a:moveTo>
                    <a:lnTo>
                      <a:pt x="187" y="113"/>
                    </a:lnTo>
                    <a:lnTo>
                      <a:pt x="173" y="148"/>
                    </a:lnTo>
                    <a:lnTo>
                      <a:pt x="147" y="173"/>
                    </a:lnTo>
                    <a:lnTo>
                      <a:pt x="113" y="187"/>
                    </a:lnTo>
                    <a:lnTo>
                      <a:pt x="94" y="188"/>
                    </a:lnTo>
                    <a:lnTo>
                      <a:pt x="74" y="187"/>
                    </a:lnTo>
                    <a:lnTo>
                      <a:pt x="41" y="173"/>
                    </a:lnTo>
                    <a:lnTo>
                      <a:pt x="16" y="148"/>
                    </a:lnTo>
                    <a:lnTo>
                      <a:pt x="2" y="113"/>
                    </a:lnTo>
                    <a:lnTo>
                      <a:pt x="0" y="95"/>
                    </a:lnTo>
                    <a:lnTo>
                      <a:pt x="2" y="75"/>
                    </a:lnTo>
                    <a:lnTo>
                      <a:pt x="16" y="42"/>
                    </a:lnTo>
                    <a:lnTo>
                      <a:pt x="41" y="16"/>
                    </a:lnTo>
                    <a:lnTo>
                      <a:pt x="74" y="2"/>
                    </a:lnTo>
                    <a:lnTo>
                      <a:pt x="94" y="0"/>
                    </a:lnTo>
                    <a:lnTo>
                      <a:pt x="113" y="2"/>
                    </a:lnTo>
                    <a:lnTo>
                      <a:pt x="147" y="16"/>
                    </a:lnTo>
                    <a:lnTo>
                      <a:pt x="173" y="42"/>
                    </a:lnTo>
                    <a:lnTo>
                      <a:pt x="187" y="75"/>
                    </a:lnTo>
                    <a:lnTo>
                      <a:pt x="188" y="95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7" name="Freeform 160">
                <a:extLst>
                  <a:ext uri="{FF2B5EF4-FFF2-40B4-BE49-F238E27FC236}">
                    <a16:creationId xmlns:a16="http://schemas.microsoft.com/office/drawing/2014/main" id="{136D00A7-543F-409C-8C58-27D382627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191" y="1381574"/>
                <a:ext cx="94832" cy="94832"/>
              </a:xfrm>
              <a:custGeom>
                <a:avLst/>
                <a:gdLst>
                  <a:gd name="T0" fmla="*/ 271 w 271"/>
                  <a:gd name="T1" fmla="*/ 137 h 273"/>
                  <a:gd name="T2" fmla="*/ 270 w 271"/>
                  <a:gd name="T3" fmla="*/ 164 h 273"/>
                  <a:gd name="T4" fmla="*/ 249 w 271"/>
                  <a:gd name="T5" fmla="*/ 213 h 273"/>
                  <a:gd name="T6" fmla="*/ 213 w 271"/>
                  <a:gd name="T7" fmla="*/ 249 h 273"/>
                  <a:gd name="T8" fmla="*/ 164 w 271"/>
                  <a:gd name="T9" fmla="*/ 270 h 273"/>
                  <a:gd name="T10" fmla="*/ 136 w 271"/>
                  <a:gd name="T11" fmla="*/ 273 h 273"/>
                  <a:gd name="T12" fmla="*/ 108 w 271"/>
                  <a:gd name="T13" fmla="*/ 270 h 273"/>
                  <a:gd name="T14" fmla="*/ 59 w 271"/>
                  <a:gd name="T15" fmla="*/ 249 h 273"/>
                  <a:gd name="T16" fmla="*/ 22 w 271"/>
                  <a:gd name="T17" fmla="*/ 213 h 273"/>
                  <a:gd name="T18" fmla="*/ 2 w 271"/>
                  <a:gd name="T19" fmla="*/ 164 h 273"/>
                  <a:gd name="T20" fmla="*/ 0 w 271"/>
                  <a:gd name="T21" fmla="*/ 137 h 273"/>
                  <a:gd name="T22" fmla="*/ 2 w 271"/>
                  <a:gd name="T23" fmla="*/ 108 h 273"/>
                  <a:gd name="T24" fmla="*/ 22 w 271"/>
                  <a:gd name="T25" fmla="*/ 60 h 273"/>
                  <a:gd name="T26" fmla="*/ 59 w 271"/>
                  <a:gd name="T27" fmla="*/ 23 h 273"/>
                  <a:gd name="T28" fmla="*/ 108 w 271"/>
                  <a:gd name="T29" fmla="*/ 2 h 273"/>
                  <a:gd name="T30" fmla="*/ 136 w 271"/>
                  <a:gd name="T31" fmla="*/ 0 h 273"/>
                  <a:gd name="T32" fmla="*/ 164 w 271"/>
                  <a:gd name="T33" fmla="*/ 2 h 273"/>
                  <a:gd name="T34" fmla="*/ 213 w 271"/>
                  <a:gd name="T35" fmla="*/ 23 h 273"/>
                  <a:gd name="T36" fmla="*/ 249 w 271"/>
                  <a:gd name="T37" fmla="*/ 60 h 273"/>
                  <a:gd name="T38" fmla="*/ 270 w 271"/>
                  <a:gd name="T39" fmla="*/ 108 h 273"/>
                  <a:gd name="T40" fmla="*/ 271 w 271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1" h="273">
                    <a:moveTo>
                      <a:pt x="271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4" y="270"/>
                    </a:lnTo>
                    <a:lnTo>
                      <a:pt x="136" y="273"/>
                    </a:lnTo>
                    <a:lnTo>
                      <a:pt x="108" y="270"/>
                    </a:lnTo>
                    <a:lnTo>
                      <a:pt x="59" y="249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8"/>
                    </a:lnTo>
                    <a:lnTo>
                      <a:pt x="22" y="60"/>
                    </a:lnTo>
                    <a:lnTo>
                      <a:pt x="59" y="23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4" y="2"/>
                    </a:lnTo>
                    <a:lnTo>
                      <a:pt x="213" y="23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1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8" name="Freeform 162">
                <a:extLst>
                  <a:ext uri="{FF2B5EF4-FFF2-40B4-BE49-F238E27FC236}">
                    <a16:creationId xmlns:a16="http://schemas.microsoft.com/office/drawing/2014/main" id="{027D292B-F496-4F8D-8EDF-943CD1C32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2654" y="1900360"/>
                <a:ext cx="94832" cy="94832"/>
              </a:xfrm>
              <a:custGeom>
                <a:avLst/>
                <a:gdLst>
                  <a:gd name="T0" fmla="*/ 272 w 272"/>
                  <a:gd name="T1" fmla="*/ 137 h 273"/>
                  <a:gd name="T2" fmla="*/ 271 w 272"/>
                  <a:gd name="T3" fmla="*/ 165 h 273"/>
                  <a:gd name="T4" fmla="*/ 250 w 272"/>
                  <a:gd name="T5" fmla="*/ 213 h 273"/>
                  <a:gd name="T6" fmla="*/ 213 w 272"/>
                  <a:gd name="T7" fmla="*/ 251 h 273"/>
                  <a:gd name="T8" fmla="*/ 165 w 272"/>
                  <a:gd name="T9" fmla="*/ 271 h 273"/>
                  <a:gd name="T10" fmla="*/ 136 w 272"/>
                  <a:gd name="T11" fmla="*/ 273 h 273"/>
                  <a:gd name="T12" fmla="*/ 109 w 272"/>
                  <a:gd name="T13" fmla="*/ 271 h 273"/>
                  <a:gd name="T14" fmla="*/ 60 w 272"/>
                  <a:gd name="T15" fmla="*/ 251 h 273"/>
                  <a:gd name="T16" fmla="*/ 24 w 272"/>
                  <a:gd name="T17" fmla="*/ 213 h 273"/>
                  <a:gd name="T18" fmla="*/ 3 w 272"/>
                  <a:gd name="T19" fmla="*/ 165 h 273"/>
                  <a:gd name="T20" fmla="*/ 0 w 272"/>
                  <a:gd name="T21" fmla="*/ 137 h 273"/>
                  <a:gd name="T22" fmla="*/ 3 w 272"/>
                  <a:gd name="T23" fmla="*/ 109 h 273"/>
                  <a:gd name="T24" fmla="*/ 24 w 272"/>
                  <a:gd name="T25" fmla="*/ 60 h 273"/>
                  <a:gd name="T26" fmla="*/ 60 w 272"/>
                  <a:gd name="T27" fmla="*/ 24 h 273"/>
                  <a:gd name="T28" fmla="*/ 109 w 272"/>
                  <a:gd name="T29" fmla="*/ 3 h 273"/>
                  <a:gd name="T30" fmla="*/ 136 w 272"/>
                  <a:gd name="T31" fmla="*/ 0 h 273"/>
                  <a:gd name="T32" fmla="*/ 165 w 272"/>
                  <a:gd name="T33" fmla="*/ 3 h 273"/>
                  <a:gd name="T34" fmla="*/ 213 w 272"/>
                  <a:gd name="T35" fmla="*/ 24 h 273"/>
                  <a:gd name="T36" fmla="*/ 250 w 272"/>
                  <a:gd name="T37" fmla="*/ 60 h 273"/>
                  <a:gd name="T38" fmla="*/ 271 w 272"/>
                  <a:gd name="T39" fmla="*/ 109 h 273"/>
                  <a:gd name="T40" fmla="*/ 272 w 272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3">
                    <a:moveTo>
                      <a:pt x="272" y="137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3" y="251"/>
                    </a:lnTo>
                    <a:lnTo>
                      <a:pt x="165" y="271"/>
                    </a:lnTo>
                    <a:lnTo>
                      <a:pt x="136" y="273"/>
                    </a:lnTo>
                    <a:lnTo>
                      <a:pt x="109" y="271"/>
                    </a:lnTo>
                    <a:lnTo>
                      <a:pt x="60" y="251"/>
                    </a:lnTo>
                    <a:lnTo>
                      <a:pt x="24" y="213"/>
                    </a:lnTo>
                    <a:lnTo>
                      <a:pt x="3" y="165"/>
                    </a:lnTo>
                    <a:lnTo>
                      <a:pt x="0" y="137"/>
                    </a:lnTo>
                    <a:lnTo>
                      <a:pt x="3" y="109"/>
                    </a:lnTo>
                    <a:lnTo>
                      <a:pt x="24" y="60"/>
                    </a:lnTo>
                    <a:lnTo>
                      <a:pt x="60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5" y="3"/>
                    </a:lnTo>
                    <a:lnTo>
                      <a:pt x="213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39" name="Freeform 163">
                <a:extLst>
                  <a:ext uri="{FF2B5EF4-FFF2-40B4-BE49-F238E27FC236}">
                    <a16:creationId xmlns:a16="http://schemas.microsoft.com/office/drawing/2014/main" id="{56122835-2000-4BF6-BCDF-9D98874B2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3556" y="2836127"/>
                <a:ext cx="94832" cy="94832"/>
              </a:xfrm>
              <a:custGeom>
                <a:avLst/>
                <a:gdLst>
                  <a:gd name="T0" fmla="*/ 273 w 273"/>
                  <a:gd name="T1" fmla="*/ 137 h 273"/>
                  <a:gd name="T2" fmla="*/ 270 w 273"/>
                  <a:gd name="T3" fmla="*/ 164 h 273"/>
                  <a:gd name="T4" fmla="*/ 249 w 273"/>
                  <a:gd name="T5" fmla="*/ 213 h 273"/>
                  <a:gd name="T6" fmla="*/ 213 w 273"/>
                  <a:gd name="T7" fmla="*/ 251 h 273"/>
                  <a:gd name="T8" fmla="*/ 164 w 273"/>
                  <a:gd name="T9" fmla="*/ 270 h 273"/>
                  <a:gd name="T10" fmla="*/ 137 w 273"/>
                  <a:gd name="T11" fmla="*/ 273 h 273"/>
                  <a:gd name="T12" fmla="*/ 108 w 273"/>
                  <a:gd name="T13" fmla="*/ 270 h 273"/>
                  <a:gd name="T14" fmla="*/ 60 w 273"/>
                  <a:gd name="T15" fmla="*/ 251 h 273"/>
                  <a:gd name="T16" fmla="*/ 22 w 273"/>
                  <a:gd name="T17" fmla="*/ 213 h 273"/>
                  <a:gd name="T18" fmla="*/ 2 w 273"/>
                  <a:gd name="T19" fmla="*/ 164 h 273"/>
                  <a:gd name="T20" fmla="*/ 0 w 273"/>
                  <a:gd name="T21" fmla="*/ 137 h 273"/>
                  <a:gd name="T22" fmla="*/ 2 w 273"/>
                  <a:gd name="T23" fmla="*/ 109 h 273"/>
                  <a:gd name="T24" fmla="*/ 22 w 273"/>
                  <a:gd name="T25" fmla="*/ 60 h 273"/>
                  <a:gd name="T26" fmla="*/ 60 w 273"/>
                  <a:gd name="T27" fmla="*/ 22 h 273"/>
                  <a:gd name="T28" fmla="*/ 108 w 273"/>
                  <a:gd name="T29" fmla="*/ 3 h 273"/>
                  <a:gd name="T30" fmla="*/ 137 w 273"/>
                  <a:gd name="T31" fmla="*/ 0 h 273"/>
                  <a:gd name="T32" fmla="*/ 164 w 273"/>
                  <a:gd name="T33" fmla="*/ 3 h 273"/>
                  <a:gd name="T34" fmla="*/ 213 w 273"/>
                  <a:gd name="T35" fmla="*/ 22 h 273"/>
                  <a:gd name="T36" fmla="*/ 249 w 273"/>
                  <a:gd name="T37" fmla="*/ 60 h 273"/>
                  <a:gd name="T38" fmla="*/ 270 w 273"/>
                  <a:gd name="T39" fmla="*/ 109 h 273"/>
                  <a:gd name="T40" fmla="*/ 273 w 273"/>
                  <a:gd name="T41" fmla="*/ 137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3">
                    <a:moveTo>
                      <a:pt x="273" y="137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1"/>
                    </a:lnTo>
                    <a:lnTo>
                      <a:pt x="164" y="270"/>
                    </a:lnTo>
                    <a:lnTo>
                      <a:pt x="137" y="273"/>
                    </a:lnTo>
                    <a:lnTo>
                      <a:pt x="108" y="270"/>
                    </a:lnTo>
                    <a:lnTo>
                      <a:pt x="60" y="251"/>
                    </a:lnTo>
                    <a:lnTo>
                      <a:pt x="22" y="213"/>
                    </a:lnTo>
                    <a:lnTo>
                      <a:pt x="2" y="164"/>
                    </a:lnTo>
                    <a:lnTo>
                      <a:pt x="0" y="137"/>
                    </a:lnTo>
                    <a:lnTo>
                      <a:pt x="2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3"/>
                    </a:lnTo>
                    <a:lnTo>
                      <a:pt x="137" y="0"/>
                    </a:lnTo>
                    <a:lnTo>
                      <a:pt x="164" y="3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3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0" name="Freeform 164">
                <a:extLst>
                  <a:ext uri="{FF2B5EF4-FFF2-40B4-BE49-F238E27FC236}">
                    <a16:creationId xmlns:a16="http://schemas.microsoft.com/office/drawing/2014/main" id="{44ECEC80-AC93-4BD0-A9C8-6335694F2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948" y="289469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1" name="Freeform 165">
                <a:extLst>
                  <a:ext uri="{FF2B5EF4-FFF2-40B4-BE49-F238E27FC236}">
                    <a16:creationId xmlns:a16="http://schemas.microsoft.com/office/drawing/2014/main" id="{CF75DDF1-0290-40CF-A5F5-EABE0B42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360" y="3398144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0 h 272"/>
                  <a:gd name="T10" fmla="*/ 137 w 273"/>
                  <a:gd name="T11" fmla="*/ 272 h 272"/>
                  <a:gd name="T12" fmla="*/ 109 w 273"/>
                  <a:gd name="T13" fmla="*/ 270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7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7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7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2" name="Freeform 166">
                <a:extLst>
                  <a:ext uri="{FF2B5EF4-FFF2-40B4-BE49-F238E27FC236}">
                    <a16:creationId xmlns:a16="http://schemas.microsoft.com/office/drawing/2014/main" id="{C37D753C-2728-496E-8ABB-3D78C7AAA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7871" y="427952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2 h 272"/>
                  <a:gd name="T6" fmla="*/ 213 w 272"/>
                  <a:gd name="T7" fmla="*/ 248 h 272"/>
                  <a:gd name="T8" fmla="*/ 163 w 272"/>
                  <a:gd name="T9" fmla="*/ 269 h 272"/>
                  <a:gd name="T10" fmla="*/ 136 w 272"/>
                  <a:gd name="T11" fmla="*/ 272 h 272"/>
                  <a:gd name="T12" fmla="*/ 108 w 272"/>
                  <a:gd name="T13" fmla="*/ 269 h 272"/>
                  <a:gd name="T14" fmla="*/ 60 w 272"/>
                  <a:gd name="T15" fmla="*/ 248 h 272"/>
                  <a:gd name="T16" fmla="*/ 22 w 272"/>
                  <a:gd name="T17" fmla="*/ 212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7 h 272"/>
                  <a:gd name="T24" fmla="*/ 22 w 272"/>
                  <a:gd name="T25" fmla="*/ 58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58 h 272"/>
                  <a:gd name="T38" fmla="*/ 270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3" y="269"/>
                    </a:lnTo>
                    <a:lnTo>
                      <a:pt x="136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7"/>
                    </a:lnTo>
                    <a:lnTo>
                      <a:pt x="22" y="58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58"/>
                    </a:lnTo>
                    <a:lnTo>
                      <a:pt x="270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3" name="Freeform 167">
                <a:extLst>
                  <a:ext uri="{FF2B5EF4-FFF2-40B4-BE49-F238E27FC236}">
                    <a16:creationId xmlns:a16="http://schemas.microsoft.com/office/drawing/2014/main" id="{1170AFB2-EC90-40DC-A5D3-D738557AA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0430" y="4607249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4 h 272"/>
                  <a:gd name="T4" fmla="*/ 250 w 272"/>
                  <a:gd name="T5" fmla="*/ 212 h 272"/>
                  <a:gd name="T6" fmla="*/ 213 w 272"/>
                  <a:gd name="T7" fmla="*/ 250 h 272"/>
                  <a:gd name="T8" fmla="*/ 165 w 272"/>
                  <a:gd name="T9" fmla="*/ 270 h 272"/>
                  <a:gd name="T10" fmla="*/ 136 w 272"/>
                  <a:gd name="T11" fmla="*/ 272 h 272"/>
                  <a:gd name="T12" fmla="*/ 109 w 272"/>
                  <a:gd name="T13" fmla="*/ 270 h 272"/>
                  <a:gd name="T14" fmla="*/ 60 w 272"/>
                  <a:gd name="T15" fmla="*/ 250 h 272"/>
                  <a:gd name="T16" fmla="*/ 23 w 272"/>
                  <a:gd name="T17" fmla="*/ 212 h 272"/>
                  <a:gd name="T18" fmla="*/ 3 w 272"/>
                  <a:gd name="T19" fmla="*/ 164 h 272"/>
                  <a:gd name="T20" fmla="*/ 0 w 272"/>
                  <a:gd name="T21" fmla="*/ 136 h 272"/>
                  <a:gd name="T22" fmla="*/ 3 w 272"/>
                  <a:gd name="T23" fmla="*/ 108 h 272"/>
                  <a:gd name="T24" fmla="*/ 23 w 272"/>
                  <a:gd name="T25" fmla="*/ 59 h 272"/>
                  <a:gd name="T26" fmla="*/ 60 w 272"/>
                  <a:gd name="T27" fmla="*/ 23 h 272"/>
                  <a:gd name="T28" fmla="*/ 109 w 272"/>
                  <a:gd name="T29" fmla="*/ 2 h 272"/>
                  <a:gd name="T30" fmla="*/ 136 w 272"/>
                  <a:gd name="T31" fmla="*/ 0 h 272"/>
                  <a:gd name="T32" fmla="*/ 165 w 272"/>
                  <a:gd name="T33" fmla="*/ 2 h 272"/>
                  <a:gd name="T34" fmla="*/ 213 w 272"/>
                  <a:gd name="T35" fmla="*/ 23 h 272"/>
                  <a:gd name="T36" fmla="*/ 250 w 272"/>
                  <a:gd name="T37" fmla="*/ 59 h 272"/>
                  <a:gd name="T38" fmla="*/ 271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4"/>
                    </a:lnTo>
                    <a:lnTo>
                      <a:pt x="250" y="212"/>
                    </a:lnTo>
                    <a:lnTo>
                      <a:pt x="213" y="250"/>
                    </a:lnTo>
                    <a:lnTo>
                      <a:pt x="165" y="270"/>
                    </a:lnTo>
                    <a:lnTo>
                      <a:pt x="136" y="272"/>
                    </a:lnTo>
                    <a:lnTo>
                      <a:pt x="109" y="270"/>
                    </a:lnTo>
                    <a:lnTo>
                      <a:pt x="60" y="250"/>
                    </a:lnTo>
                    <a:lnTo>
                      <a:pt x="23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3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4" name="Freeform 168">
                <a:extLst>
                  <a:ext uri="{FF2B5EF4-FFF2-40B4-BE49-F238E27FC236}">
                    <a16:creationId xmlns:a16="http://schemas.microsoft.com/office/drawing/2014/main" id="{3CD0B784-09DC-40AE-A1E5-76F348012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828" y="439387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5" name="Freeform 169">
                <a:extLst>
                  <a:ext uri="{FF2B5EF4-FFF2-40B4-BE49-F238E27FC236}">
                    <a16:creationId xmlns:a16="http://schemas.microsoft.com/office/drawing/2014/main" id="{6D93E4B9-7473-4087-B3F0-7949F66108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591" y="4194452"/>
                <a:ext cx="132486" cy="131091"/>
              </a:xfrm>
              <a:custGeom>
                <a:avLst/>
                <a:gdLst>
                  <a:gd name="T0" fmla="*/ 377 w 377"/>
                  <a:gd name="T1" fmla="*/ 190 h 379"/>
                  <a:gd name="T2" fmla="*/ 377 w 377"/>
                  <a:gd name="T3" fmla="*/ 209 h 379"/>
                  <a:gd name="T4" fmla="*/ 369 w 377"/>
                  <a:gd name="T5" fmla="*/ 245 h 379"/>
                  <a:gd name="T6" fmla="*/ 355 w 377"/>
                  <a:gd name="T7" fmla="*/ 279 h 379"/>
                  <a:gd name="T8" fmla="*/ 334 w 377"/>
                  <a:gd name="T9" fmla="*/ 310 h 379"/>
                  <a:gd name="T10" fmla="*/ 308 w 377"/>
                  <a:gd name="T11" fmla="*/ 335 h 379"/>
                  <a:gd name="T12" fmla="*/ 279 w 377"/>
                  <a:gd name="T13" fmla="*/ 355 h 379"/>
                  <a:gd name="T14" fmla="*/ 245 w 377"/>
                  <a:gd name="T15" fmla="*/ 370 h 379"/>
                  <a:gd name="T16" fmla="*/ 207 w 377"/>
                  <a:gd name="T17" fmla="*/ 377 h 379"/>
                  <a:gd name="T18" fmla="*/ 188 w 377"/>
                  <a:gd name="T19" fmla="*/ 379 h 379"/>
                  <a:gd name="T20" fmla="*/ 168 w 377"/>
                  <a:gd name="T21" fmla="*/ 377 h 379"/>
                  <a:gd name="T22" fmla="*/ 132 w 377"/>
                  <a:gd name="T23" fmla="*/ 370 h 379"/>
                  <a:gd name="T24" fmla="*/ 98 w 377"/>
                  <a:gd name="T25" fmla="*/ 355 h 379"/>
                  <a:gd name="T26" fmla="*/ 69 w 377"/>
                  <a:gd name="T27" fmla="*/ 335 h 379"/>
                  <a:gd name="T28" fmla="*/ 43 w 377"/>
                  <a:gd name="T29" fmla="*/ 310 h 379"/>
                  <a:gd name="T30" fmla="*/ 22 w 377"/>
                  <a:gd name="T31" fmla="*/ 279 h 379"/>
                  <a:gd name="T32" fmla="*/ 8 w 377"/>
                  <a:gd name="T33" fmla="*/ 245 h 379"/>
                  <a:gd name="T34" fmla="*/ 0 w 377"/>
                  <a:gd name="T35" fmla="*/ 209 h 379"/>
                  <a:gd name="T36" fmla="*/ 0 w 377"/>
                  <a:gd name="T37" fmla="*/ 190 h 379"/>
                  <a:gd name="T38" fmla="*/ 0 w 377"/>
                  <a:gd name="T39" fmla="*/ 170 h 379"/>
                  <a:gd name="T40" fmla="*/ 8 w 377"/>
                  <a:gd name="T41" fmla="*/ 133 h 379"/>
                  <a:gd name="T42" fmla="*/ 22 w 377"/>
                  <a:gd name="T43" fmla="*/ 99 h 379"/>
                  <a:gd name="T44" fmla="*/ 43 w 377"/>
                  <a:gd name="T45" fmla="*/ 69 h 379"/>
                  <a:gd name="T46" fmla="*/ 69 w 377"/>
                  <a:gd name="T47" fmla="*/ 43 h 379"/>
                  <a:gd name="T48" fmla="*/ 98 w 377"/>
                  <a:gd name="T49" fmla="*/ 24 h 379"/>
                  <a:gd name="T50" fmla="*/ 132 w 377"/>
                  <a:gd name="T51" fmla="*/ 8 h 379"/>
                  <a:gd name="T52" fmla="*/ 168 w 377"/>
                  <a:gd name="T53" fmla="*/ 2 h 379"/>
                  <a:gd name="T54" fmla="*/ 188 w 377"/>
                  <a:gd name="T55" fmla="*/ 0 h 379"/>
                  <a:gd name="T56" fmla="*/ 207 w 377"/>
                  <a:gd name="T57" fmla="*/ 2 h 379"/>
                  <a:gd name="T58" fmla="*/ 245 w 377"/>
                  <a:gd name="T59" fmla="*/ 8 h 379"/>
                  <a:gd name="T60" fmla="*/ 279 w 377"/>
                  <a:gd name="T61" fmla="*/ 24 h 379"/>
                  <a:gd name="T62" fmla="*/ 308 w 377"/>
                  <a:gd name="T63" fmla="*/ 43 h 379"/>
                  <a:gd name="T64" fmla="*/ 334 w 377"/>
                  <a:gd name="T65" fmla="*/ 69 h 379"/>
                  <a:gd name="T66" fmla="*/ 355 w 377"/>
                  <a:gd name="T67" fmla="*/ 99 h 379"/>
                  <a:gd name="T68" fmla="*/ 369 w 377"/>
                  <a:gd name="T69" fmla="*/ 133 h 379"/>
                  <a:gd name="T70" fmla="*/ 377 w 377"/>
                  <a:gd name="T71" fmla="*/ 170 h 379"/>
                  <a:gd name="T72" fmla="*/ 377 w 377"/>
                  <a:gd name="T73" fmla="*/ 19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77" h="379">
                    <a:moveTo>
                      <a:pt x="377" y="190"/>
                    </a:moveTo>
                    <a:lnTo>
                      <a:pt x="377" y="209"/>
                    </a:lnTo>
                    <a:lnTo>
                      <a:pt x="369" y="245"/>
                    </a:lnTo>
                    <a:lnTo>
                      <a:pt x="355" y="279"/>
                    </a:lnTo>
                    <a:lnTo>
                      <a:pt x="334" y="310"/>
                    </a:lnTo>
                    <a:lnTo>
                      <a:pt x="308" y="335"/>
                    </a:lnTo>
                    <a:lnTo>
                      <a:pt x="279" y="355"/>
                    </a:lnTo>
                    <a:lnTo>
                      <a:pt x="245" y="370"/>
                    </a:lnTo>
                    <a:lnTo>
                      <a:pt x="207" y="377"/>
                    </a:lnTo>
                    <a:lnTo>
                      <a:pt x="188" y="379"/>
                    </a:lnTo>
                    <a:lnTo>
                      <a:pt x="168" y="377"/>
                    </a:lnTo>
                    <a:lnTo>
                      <a:pt x="132" y="370"/>
                    </a:lnTo>
                    <a:lnTo>
                      <a:pt x="98" y="355"/>
                    </a:lnTo>
                    <a:lnTo>
                      <a:pt x="69" y="335"/>
                    </a:lnTo>
                    <a:lnTo>
                      <a:pt x="43" y="310"/>
                    </a:lnTo>
                    <a:lnTo>
                      <a:pt x="22" y="279"/>
                    </a:lnTo>
                    <a:lnTo>
                      <a:pt x="8" y="245"/>
                    </a:lnTo>
                    <a:lnTo>
                      <a:pt x="0" y="209"/>
                    </a:lnTo>
                    <a:lnTo>
                      <a:pt x="0" y="190"/>
                    </a:lnTo>
                    <a:lnTo>
                      <a:pt x="0" y="170"/>
                    </a:lnTo>
                    <a:lnTo>
                      <a:pt x="8" y="133"/>
                    </a:lnTo>
                    <a:lnTo>
                      <a:pt x="22" y="99"/>
                    </a:lnTo>
                    <a:lnTo>
                      <a:pt x="43" y="69"/>
                    </a:lnTo>
                    <a:lnTo>
                      <a:pt x="69" y="43"/>
                    </a:lnTo>
                    <a:lnTo>
                      <a:pt x="98" y="24"/>
                    </a:lnTo>
                    <a:lnTo>
                      <a:pt x="132" y="8"/>
                    </a:lnTo>
                    <a:lnTo>
                      <a:pt x="168" y="2"/>
                    </a:lnTo>
                    <a:lnTo>
                      <a:pt x="188" y="0"/>
                    </a:lnTo>
                    <a:lnTo>
                      <a:pt x="207" y="2"/>
                    </a:lnTo>
                    <a:lnTo>
                      <a:pt x="245" y="8"/>
                    </a:lnTo>
                    <a:lnTo>
                      <a:pt x="279" y="24"/>
                    </a:lnTo>
                    <a:lnTo>
                      <a:pt x="308" y="43"/>
                    </a:lnTo>
                    <a:lnTo>
                      <a:pt x="334" y="69"/>
                    </a:lnTo>
                    <a:lnTo>
                      <a:pt x="355" y="99"/>
                    </a:lnTo>
                    <a:lnTo>
                      <a:pt x="369" y="133"/>
                    </a:lnTo>
                    <a:lnTo>
                      <a:pt x="377" y="170"/>
                    </a:lnTo>
                    <a:lnTo>
                      <a:pt x="377" y="19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6" name="Freeform 170">
                <a:extLst>
                  <a:ext uri="{FF2B5EF4-FFF2-40B4-BE49-F238E27FC236}">
                    <a16:creationId xmlns:a16="http://schemas.microsoft.com/office/drawing/2014/main" id="{44B91FA6-B8D3-472C-AC14-5BAADF568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037" y="3671483"/>
                <a:ext cx="65546" cy="65546"/>
              </a:xfrm>
              <a:custGeom>
                <a:avLst/>
                <a:gdLst>
                  <a:gd name="T0" fmla="*/ 189 w 189"/>
                  <a:gd name="T1" fmla="*/ 94 h 188"/>
                  <a:gd name="T2" fmla="*/ 188 w 189"/>
                  <a:gd name="T3" fmla="*/ 114 h 188"/>
                  <a:gd name="T4" fmla="*/ 174 w 189"/>
                  <a:gd name="T5" fmla="*/ 147 h 188"/>
                  <a:gd name="T6" fmla="*/ 148 w 189"/>
                  <a:gd name="T7" fmla="*/ 172 h 188"/>
                  <a:gd name="T8" fmla="*/ 114 w 189"/>
                  <a:gd name="T9" fmla="*/ 186 h 188"/>
                  <a:gd name="T10" fmla="*/ 95 w 189"/>
                  <a:gd name="T11" fmla="*/ 188 h 188"/>
                  <a:gd name="T12" fmla="*/ 75 w 189"/>
                  <a:gd name="T13" fmla="*/ 186 h 188"/>
                  <a:gd name="T14" fmla="*/ 42 w 189"/>
                  <a:gd name="T15" fmla="*/ 172 h 188"/>
                  <a:gd name="T16" fmla="*/ 16 w 189"/>
                  <a:gd name="T17" fmla="*/ 147 h 188"/>
                  <a:gd name="T18" fmla="*/ 1 w 189"/>
                  <a:gd name="T19" fmla="*/ 114 h 188"/>
                  <a:gd name="T20" fmla="*/ 0 w 189"/>
                  <a:gd name="T21" fmla="*/ 94 h 188"/>
                  <a:gd name="T22" fmla="*/ 1 w 189"/>
                  <a:gd name="T23" fmla="*/ 75 h 188"/>
                  <a:gd name="T24" fmla="*/ 16 w 189"/>
                  <a:gd name="T25" fmla="*/ 41 h 188"/>
                  <a:gd name="T26" fmla="*/ 42 w 189"/>
                  <a:gd name="T27" fmla="*/ 15 h 188"/>
                  <a:gd name="T28" fmla="*/ 75 w 189"/>
                  <a:gd name="T29" fmla="*/ 1 h 188"/>
                  <a:gd name="T30" fmla="*/ 95 w 189"/>
                  <a:gd name="T31" fmla="*/ 0 h 188"/>
                  <a:gd name="T32" fmla="*/ 114 w 189"/>
                  <a:gd name="T33" fmla="*/ 1 h 188"/>
                  <a:gd name="T34" fmla="*/ 148 w 189"/>
                  <a:gd name="T35" fmla="*/ 15 h 188"/>
                  <a:gd name="T36" fmla="*/ 174 w 189"/>
                  <a:gd name="T37" fmla="*/ 41 h 188"/>
                  <a:gd name="T38" fmla="*/ 188 w 189"/>
                  <a:gd name="T39" fmla="*/ 75 h 188"/>
                  <a:gd name="T40" fmla="*/ 189 w 189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9" h="188">
                    <a:moveTo>
                      <a:pt x="189" y="94"/>
                    </a:moveTo>
                    <a:lnTo>
                      <a:pt x="188" y="114"/>
                    </a:lnTo>
                    <a:lnTo>
                      <a:pt x="174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1" y="114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4" y="41"/>
                    </a:lnTo>
                    <a:lnTo>
                      <a:pt x="188" y="75"/>
                    </a:lnTo>
                    <a:lnTo>
                      <a:pt x="189" y="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7" name="Freeform 171">
                <a:extLst>
                  <a:ext uri="{FF2B5EF4-FFF2-40B4-BE49-F238E27FC236}">
                    <a16:creationId xmlns:a16="http://schemas.microsoft.com/office/drawing/2014/main" id="{388C34F0-BF35-47F5-9617-EE5F7DDDA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7658" y="3382804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3 h 188"/>
                  <a:gd name="T4" fmla="*/ 172 w 188"/>
                  <a:gd name="T5" fmla="*/ 146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1 w 188"/>
                  <a:gd name="T15" fmla="*/ 172 h 188"/>
                  <a:gd name="T16" fmla="*/ 16 w 188"/>
                  <a:gd name="T17" fmla="*/ 146 h 188"/>
                  <a:gd name="T18" fmla="*/ 1 w 188"/>
                  <a:gd name="T19" fmla="*/ 113 h 188"/>
                  <a:gd name="T20" fmla="*/ 0 w 188"/>
                  <a:gd name="T21" fmla="*/ 94 h 188"/>
                  <a:gd name="T22" fmla="*/ 1 w 188"/>
                  <a:gd name="T23" fmla="*/ 75 h 188"/>
                  <a:gd name="T24" fmla="*/ 16 w 188"/>
                  <a:gd name="T25" fmla="*/ 41 h 188"/>
                  <a:gd name="T26" fmla="*/ 41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2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3"/>
                    </a:lnTo>
                    <a:lnTo>
                      <a:pt x="172" y="146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1" y="172"/>
                    </a:lnTo>
                    <a:lnTo>
                      <a:pt x="16" y="146"/>
                    </a:lnTo>
                    <a:lnTo>
                      <a:pt x="1" y="113"/>
                    </a:lnTo>
                    <a:lnTo>
                      <a:pt x="0" y="94"/>
                    </a:lnTo>
                    <a:lnTo>
                      <a:pt x="1" y="75"/>
                    </a:lnTo>
                    <a:lnTo>
                      <a:pt x="16" y="41"/>
                    </a:lnTo>
                    <a:lnTo>
                      <a:pt x="41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2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8" name="Freeform 172">
                <a:extLst>
                  <a:ext uri="{FF2B5EF4-FFF2-40B4-BE49-F238E27FC236}">
                    <a16:creationId xmlns:a16="http://schemas.microsoft.com/office/drawing/2014/main" id="{1A097D02-6E53-43BE-8BF6-2539586DD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810" y="3919021"/>
                <a:ext cx="65546" cy="65546"/>
              </a:xfrm>
              <a:custGeom>
                <a:avLst/>
                <a:gdLst>
                  <a:gd name="T0" fmla="*/ 188 w 188"/>
                  <a:gd name="T1" fmla="*/ 94 h 188"/>
                  <a:gd name="T2" fmla="*/ 187 w 188"/>
                  <a:gd name="T3" fmla="*/ 114 h 188"/>
                  <a:gd name="T4" fmla="*/ 173 w 188"/>
                  <a:gd name="T5" fmla="*/ 147 h 188"/>
                  <a:gd name="T6" fmla="*/ 148 w 188"/>
                  <a:gd name="T7" fmla="*/ 172 h 188"/>
                  <a:gd name="T8" fmla="*/ 114 w 188"/>
                  <a:gd name="T9" fmla="*/ 186 h 188"/>
                  <a:gd name="T10" fmla="*/ 95 w 188"/>
                  <a:gd name="T11" fmla="*/ 188 h 188"/>
                  <a:gd name="T12" fmla="*/ 75 w 188"/>
                  <a:gd name="T13" fmla="*/ 186 h 188"/>
                  <a:gd name="T14" fmla="*/ 42 w 188"/>
                  <a:gd name="T15" fmla="*/ 172 h 188"/>
                  <a:gd name="T16" fmla="*/ 16 w 188"/>
                  <a:gd name="T17" fmla="*/ 147 h 188"/>
                  <a:gd name="T18" fmla="*/ 2 w 188"/>
                  <a:gd name="T19" fmla="*/ 114 h 188"/>
                  <a:gd name="T20" fmla="*/ 0 w 188"/>
                  <a:gd name="T21" fmla="*/ 94 h 188"/>
                  <a:gd name="T22" fmla="*/ 2 w 188"/>
                  <a:gd name="T23" fmla="*/ 75 h 188"/>
                  <a:gd name="T24" fmla="*/ 16 w 188"/>
                  <a:gd name="T25" fmla="*/ 41 h 188"/>
                  <a:gd name="T26" fmla="*/ 42 w 188"/>
                  <a:gd name="T27" fmla="*/ 15 h 188"/>
                  <a:gd name="T28" fmla="*/ 75 w 188"/>
                  <a:gd name="T29" fmla="*/ 1 h 188"/>
                  <a:gd name="T30" fmla="*/ 95 w 188"/>
                  <a:gd name="T31" fmla="*/ 0 h 188"/>
                  <a:gd name="T32" fmla="*/ 114 w 188"/>
                  <a:gd name="T33" fmla="*/ 1 h 188"/>
                  <a:gd name="T34" fmla="*/ 148 w 188"/>
                  <a:gd name="T35" fmla="*/ 15 h 188"/>
                  <a:gd name="T36" fmla="*/ 173 w 188"/>
                  <a:gd name="T37" fmla="*/ 41 h 188"/>
                  <a:gd name="T38" fmla="*/ 187 w 188"/>
                  <a:gd name="T39" fmla="*/ 75 h 188"/>
                  <a:gd name="T40" fmla="*/ 188 w 188"/>
                  <a:gd name="T41" fmla="*/ 9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8" h="188">
                    <a:moveTo>
                      <a:pt x="188" y="94"/>
                    </a:moveTo>
                    <a:lnTo>
                      <a:pt x="187" y="114"/>
                    </a:lnTo>
                    <a:lnTo>
                      <a:pt x="173" y="147"/>
                    </a:lnTo>
                    <a:lnTo>
                      <a:pt x="148" y="172"/>
                    </a:lnTo>
                    <a:lnTo>
                      <a:pt x="114" y="186"/>
                    </a:lnTo>
                    <a:lnTo>
                      <a:pt x="95" y="188"/>
                    </a:lnTo>
                    <a:lnTo>
                      <a:pt x="75" y="186"/>
                    </a:lnTo>
                    <a:lnTo>
                      <a:pt x="42" y="172"/>
                    </a:lnTo>
                    <a:lnTo>
                      <a:pt x="16" y="147"/>
                    </a:lnTo>
                    <a:lnTo>
                      <a:pt x="2" y="114"/>
                    </a:lnTo>
                    <a:lnTo>
                      <a:pt x="0" y="94"/>
                    </a:lnTo>
                    <a:lnTo>
                      <a:pt x="2" y="75"/>
                    </a:lnTo>
                    <a:lnTo>
                      <a:pt x="16" y="41"/>
                    </a:lnTo>
                    <a:lnTo>
                      <a:pt x="42" y="15"/>
                    </a:lnTo>
                    <a:lnTo>
                      <a:pt x="75" y="1"/>
                    </a:lnTo>
                    <a:lnTo>
                      <a:pt x="95" y="0"/>
                    </a:lnTo>
                    <a:lnTo>
                      <a:pt x="114" y="1"/>
                    </a:lnTo>
                    <a:lnTo>
                      <a:pt x="148" y="15"/>
                    </a:lnTo>
                    <a:lnTo>
                      <a:pt x="173" y="41"/>
                    </a:lnTo>
                    <a:lnTo>
                      <a:pt x="187" y="75"/>
                    </a:lnTo>
                    <a:lnTo>
                      <a:pt x="188" y="9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49" name="Freeform 174">
                <a:extLst>
                  <a:ext uri="{FF2B5EF4-FFF2-40B4-BE49-F238E27FC236}">
                    <a16:creationId xmlns:a16="http://schemas.microsoft.com/office/drawing/2014/main" id="{044E525D-F40B-4AF0-907B-7FDB6C62E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139" y="3965740"/>
                <a:ext cx="96227" cy="93438"/>
              </a:xfrm>
              <a:custGeom>
                <a:avLst/>
                <a:gdLst>
                  <a:gd name="T0" fmla="*/ 272 w 272"/>
                  <a:gd name="T1" fmla="*/ 137 h 271"/>
                  <a:gd name="T2" fmla="*/ 271 w 272"/>
                  <a:gd name="T3" fmla="*/ 164 h 271"/>
                  <a:gd name="T4" fmla="*/ 250 w 272"/>
                  <a:gd name="T5" fmla="*/ 213 h 271"/>
                  <a:gd name="T6" fmla="*/ 213 w 272"/>
                  <a:gd name="T7" fmla="*/ 249 h 271"/>
                  <a:gd name="T8" fmla="*/ 163 w 272"/>
                  <a:gd name="T9" fmla="*/ 270 h 271"/>
                  <a:gd name="T10" fmla="*/ 136 w 272"/>
                  <a:gd name="T11" fmla="*/ 271 h 271"/>
                  <a:gd name="T12" fmla="*/ 109 w 272"/>
                  <a:gd name="T13" fmla="*/ 270 h 271"/>
                  <a:gd name="T14" fmla="*/ 60 w 272"/>
                  <a:gd name="T15" fmla="*/ 249 h 271"/>
                  <a:gd name="T16" fmla="*/ 22 w 272"/>
                  <a:gd name="T17" fmla="*/ 213 h 271"/>
                  <a:gd name="T18" fmla="*/ 3 w 272"/>
                  <a:gd name="T19" fmla="*/ 164 h 271"/>
                  <a:gd name="T20" fmla="*/ 0 w 272"/>
                  <a:gd name="T21" fmla="*/ 137 h 271"/>
                  <a:gd name="T22" fmla="*/ 3 w 272"/>
                  <a:gd name="T23" fmla="*/ 108 h 271"/>
                  <a:gd name="T24" fmla="*/ 22 w 272"/>
                  <a:gd name="T25" fmla="*/ 59 h 271"/>
                  <a:gd name="T26" fmla="*/ 60 w 272"/>
                  <a:gd name="T27" fmla="*/ 22 h 271"/>
                  <a:gd name="T28" fmla="*/ 109 w 272"/>
                  <a:gd name="T29" fmla="*/ 2 h 271"/>
                  <a:gd name="T30" fmla="*/ 136 w 272"/>
                  <a:gd name="T31" fmla="*/ 0 h 271"/>
                  <a:gd name="T32" fmla="*/ 163 w 272"/>
                  <a:gd name="T33" fmla="*/ 2 h 271"/>
                  <a:gd name="T34" fmla="*/ 213 w 272"/>
                  <a:gd name="T35" fmla="*/ 22 h 271"/>
                  <a:gd name="T36" fmla="*/ 250 w 272"/>
                  <a:gd name="T37" fmla="*/ 59 h 271"/>
                  <a:gd name="T38" fmla="*/ 271 w 272"/>
                  <a:gd name="T39" fmla="*/ 108 h 271"/>
                  <a:gd name="T40" fmla="*/ 272 w 272"/>
                  <a:gd name="T41" fmla="*/ 137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1">
                    <a:moveTo>
                      <a:pt x="272" y="137"/>
                    </a:moveTo>
                    <a:lnTo>
                      <a:pt x="271" y="164"/>
                    </a:lnTo>
                    <a:lnTo>
                      <a:pt x="250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1"/>
                    </a:lnTo>
                    <a:lnTo>
                      <a:pt x="109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3" y="164"/>
                    </a:lnTo>
                    <a:lnTo>
                      <a:pt x="0" y="137"/>
                    </a:lnTo>
                    <a:lnTo>
                      <a:pt x="3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8"/>
                    </a:lnTo>
                    <a:lnTo>
                      <a:pt x="272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0" name="Freeform 176">
                <a:extLst>
                  <a:ext uri="{FF2B5EF4-FFF2-40B4-BE49-F238E27FC236}">
                    <a16:creationId xmlns:a16="http://schemas.microsoft.com/office/drawing/2014/main" id="{1F560BA5-5976-4366-8839-3A955ED8B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9676" y="3655447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1" name="Freeform 177">
                <a:extLst>
                  <a:ext uri="{FF2B5EF4-FFF2-40B4-BE49-F238E27FC236}">
                    <a16:creationId xmlns:a16="http://schemas.microsoft.com/office/drawing/2014/main" id="{9805EBAB-885A-4EDE-96E2-B2202B01F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96943" y="4343672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2" name="Freeform 179">
                <a:extLst>
                  <a:ext uri="{FF2B5EF4-FFF2-40B4-BE49-F238E27FC236}">
                    <a16:creationId xmlns:a16="http://schemas.microsoft.com/office/drawing/2014/main" id="{1167ACBD-BC2B-4471-B1A1-04CDE26C5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107" y="5517913"/>
                <a:ext cx="66940" cy="66940"/>
              </a:xfrm>
              <a:custGeom>
                <a:avLst/>
                <a:gdLst>
                  <a:gd name="T0" fmla="*/ 192 w 192"/>
                  <a:gd name="T1" fmla="*/ 96 h 191"/>
                  <a:gd name="T2" fmla="*/ 190 w 192"/>
                  <a:gd name="T3" fmla="*/ 116 h 191"/>
                  <a:gd name="T4" fmla="*/ 175 w 192"/>
                  <a:gd name="T5" fmla="*/ 149 h 191"/>
                  <a:gd name="T6" fmla="*/ 149 w 192"/>
                  <a:gd name="T7" fmla="*/ 175 h 191"/>
                  <a:gd name="T8" fmla="*/ 115 w 192"/>
                  <a:gd name="T9" fmla="*/ 189 h 191"/>
                  <a:gd name="T10" fmla="*/ 96 w 192"/>
                  <a:gd name="T11" fmla="*/ 191 h 191"/>
                  <a:gd name="T12" fmla="*/ 76 w 192"/>
                  <a:gd name="T13" fmla="*/ 189 h 191"/>
                  <a:gd name="T14" fmla="*/ 41 w 192"/>
                  <a:gd name="T15" fmla="*/ 175 h 191"/>
                  <a:gd name="T16" fmla="*/ 15 w 192"/>
                  <a:gd name="T17" fmla="*/ 149 h 191"/>
                  <a:gd name="T18" fmla="*/ 1 w 192"/>
                  <a:gd name="T19" fmla="*/ 116 h 191"/>
                  <a:gd name="T20" fmla="*/ 0 w 192"/>
                  <a:gd name="T21" fmla="*/ 96 h 191"/>
                  <a:gd name="T22" fmla="*/ 1 w 192"/>
                  <a:gd name="T23" fmla="*/ 77 h 191"/>
                  <a:gd name="T24" fmla="*/ 15 w 192"/>
                  <a:gd name="T25" fmla="*/ 42 h 191"/>
                  <a:gd name="T26" fmla="*/ 41 w 192"/>
                  <a:gd name="T27" fmla="*/ 16 h 191"/>
                  <a:gd name="T28" fmla="*/ 76 w 192"/>
                  <a:gd name="T29" fmla="*/ 2 h 191"/>
                  <a:gd name="T30" fmla="*/ 96 w 192"/>
                  <a:gd name="T31" fmla="*/ 0 h 191"/>
                  <a:gd name="T32" fmla="*/ 115 w 192"/>
                  <a:gd name="T33" fmla="*/ 2 h 191"/>
                  <a:gd name="T34" fmla="*/ 149 w 192"/>
                  <a:gd name="T35" fmla="*/ 16 h 191"/>
                  <a:gd name="T36" fmla="*/ 175 w 192"/>
                  <a:gd name="T37" fmla="*/ 42 h 191"/>
                  <a:gd name="T38" fmla="*/ 190 w 192"/>
                  <a:gd name="T39" fmla="*/ 77 h 191"/>
                  <a:gd name="T40" fmla="*/ 192 w 192"/>
                  <a:gd name="T41" fmla="*/ 96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2" h="191">
                    <a:moveTo>
                      <a:pt x="192" y="96"/>
                    </a:moveTo>
                    <a:lnTo>
                      <a:pt x="190" y="116"/>
                    </a:lnTo>
                    <a:lnTo>
                      <a:pt x="175" y="149"/>
                    </a:lnTo>
                    <a:lnTo>
                      <a:pt x="149" y="175"/>
                    </a:lnTo>
                    <a:lnTo>
                      <a:pt x="115" y="189"/>
                    </a:lnTo>
                    <a:lnTo>
                      <a:pt x="96" y="191"/>
                    </a:lnTo>
                    <a:lnTo>
                      <a:pt x="76" y="189"/>
                    </a:lnTo>
                    <a:lnTo>
                      <a:pt x="41" y="175"/>
                    </a:lnTo>
                    <a:lnTo>
                      <a:pt x="15" y="149"/>
                    </a:lnTo>
                    <a:lnTo>
                      <a:pt x="1" y="116"/>
                    </a:lnTo>
                    <a:lnTo>
                      <a:pt x="0" y="96"/>
                    </a:lnTo>
                    <a:lnTo>
                      <a:pt x="1" y="77"/>
                    </a:lnTo>
                    <a:lnTo>
                      <a:pt x="15" y="42"/>
                    </a:lnTo>
                    <a:lnTo>
                      <a:pt x="41" y="16"/>
                    </a:lnTo>
                    <a:lnTo>
                      <a:pt x="76" y="2"/>
                    </a:lnTo>
                    <a:lnTo>
                      <a:pt x="96" y="0"/>
                    </a:lnTo>
                    <a:lnTo>
                      <a:pt x="115" y="2"/>
                    </a:lnTo>
                    <a:lnTo>
                      <a:pt x="149" y="16"/>
                    </a:lnTo>
                    <a:lnTo>
                      <a:pt x="175" y="42"/>
                    </a:lnTo>
                    <a:lnTo>
                      <a:pt x="190" y="77"/>
                    </a:lnTo>
                    <a:lnTo>
                      <a:pt x="192" y="9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3" name="Freeform 180">
                <a:extLst>
                  <a:ext uri="{FF2B5EF4-FFF2-40B4-BE49-F238E27FC236}">
                    <a16:creationId xmlns:a16="http://schemas.microsoft.com/office/drawing/2014/main" id="{D285074F-E8B4-40A1-BA40-1183AFC84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3465" y="5353352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69 w 272"/>
                  <a:gd name="T3" fmla="*/ 163 h 272"/>
                  <a:gd name="T4" fmla="*/ 249 w 272"/>
                  <a:gd name="T5" fmla="*/ 213 h 272"/>
                  <a:gd name="T6" fmla="*/ 212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7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3 h 272"/>
                  <a:gd name="T28" fmla="*/ 107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2 w 272"/>
                  <a:gd name="T35" fmla="*/ 23 h 272"/>
                  <a:gd name="T36" fmla="*/ 249 w 272"/>
                  <a:gd name="T37" fmla="*/ 60 h 272"/>
                  <a:gd name="T38" fmla="*/ 269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69" y="163"/>
                    </a:lnTo>
                    <a:lnTo>
                      <a:pt x="249" y="213"/>
                    </a:lnTo>
                    <a:lnTo>
                      <a:pt x="212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7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3"/>
                    </a:lnTo>
                    <a:lnTo>
                      <a:pt x="107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2" y="23"/>
                    </a:lnTo>
                    <a:lnTo>
                      <a:pt x="249" y="60"/>
                    </a:lnTo>
                    <a:lnTo>
                      <a:pt x="269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4" name="Freeform 168">
                <a:extLst>
                  <a:ext uri="{FF2B5EF4-FFF2-40B4-BE49-F238E27FC236}">
                    <a16:creationId xmlns:a16="http://schemas.microsoft.com/office/drawing/2014/main" id="{E1BA740A-3E9E-43E1-A4AB-8AFB08427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443" y="4987971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5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1 h 272"/>
                  <a:gd name="T10" fmla="*/ 136 w 272"/>
                  <a:gd name="T11" fmla="*/ 272 h 272"/>
                  <a:gd name="T12" fmla="*/ 108 w 272"/>
                  <a:gd name="T13" fmla="*/ 271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5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4 h 272"/>
                  <a:gd name="T28" fmla="*/ 108 w 272"/>
                  <a:gd name="T29" fmla="*/ 3 h 272"/>
                  <a:gd name="T30" fmla="*/ 136 w 272"/>
                  <a:gd name="T31" fmla="*/ 0 h 272"/>
                  <a:gd name="T32" fmla="*/ 163 w 272"/>
                  <a:gd name="T33" fmla="*/ 3 h 272"/>
                  <a:gd name="T34" fmla="*/ 213 w 272"/>
                  <a:gd name="T35" fmla="*/ 24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5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1"/>
                    </a:lnTo>
                    <a:lnTo>
                      <a:pt x="136" y="272"/>
                    </a:lnTo>
                    <a:lnTo>
                      <a:pt x="108" y="271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5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4"/>
                    </a:lnTo>
                    <a:lnTo>
                      <a:pt x="108" y="3"/>
                    </a:lnTo>
                    <a:lnTo>
                      <a:pt x="136" y="0"/>
                    </a:lnTo>
                    <a:lnTo>
                      <a:pt x="163" y="3"/>
                    </a:lnTo>
                    <a:lnTo>
                      <a:pt x="213" y="24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5" name="Freeform 177">
                <a:extLst>
                  <a:ext uri="{FF2B5EF4-FFF2-40B4-BE49-F238E27FC236}">
                    <a16:creationId xmlns:a16="http://schemas.microsoft.com/office/drawing/2014/main" id="{E20A6D6E-1D6B-4D6C-9C47-47E90ECBF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7796" y="5500480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1 w 273"/>
                  <a:gd name="T3" fmla="*/ 164 h 272"/>
                  <a:gd name="T4" fmla="*/ 251 w 273"/>
                  <a:gd name="T5" fmla="*/ 212 h 272"/>
                  <a:gd name="T6" fmla="*/ 213 w 273"/>
                  <a:gd name="T7" fmla="*/ 250 h 272"/>
                  <a:gd name="T8" fmla="*/ 165 w 273"/>
                  <a:gd name="T9" fmla="*/ 271 h 272"/>
                  <a:gd name="T10" fmla="*/ 136 w 273"/>
                  <a:gd name="T11" fmla="*/ 272 h 272"/>
                  <a:gd name="T12" fmla="*/ 109 w 273"/>
                  <a:gd name="T13" fmla="*/ 271 h 272"/>
                  <a:gd name="T14" fmla="*/ 60 w 273"/>
                  <a:gd name="T15" fmla="*/ 250 h 272"/>
                  <a:gd name="T16" fmla="*/ 24 w 273"/>
                  <a:gd name="T17" fmla="*/ 212 h 272"/>
                  <a:gd name="T18" fmla="*/ 3 w 273"/>
                  <a:gd name="T19" fmla="*/ 164 h 272"/>
                  <a:gd name="T20" fmla="*/ 0 w 273"/>
                  <a:gd name="T21" fmla="*/ 136 h 272"/>
                  <a:gd name="T22" fmla="*/ 3 w 273"/>
                  <a:gd name="T23" fmla="*/ 108 h 272"/>
                  <a:gd name="T24" fmla="*/ 24 w 273"/>
                  <a:gd name="T25" fmla="*/ 59 h 272"/>
                  <a:gd name="T26" fmla="*/ 60 w 273"/>
                  <a:gd name="T27" fmla="*/ 23 h 272"/>
                  <a:gd name="T28" fmla="*/ 109 w 273"/>
                  <a:gd name="T29" fmla="*/ 2 h 272"/>
                  <a:gd name="T30" fmla="*/ 136 w 273"/>
                  <a:gd name="T31" fmla="*/ 0 h 272"/>
                  <a:gd name="T32" fmla="*/ 165 w 273"/>
                  <a:gd name="T33" fmla="*/ 2 h 272"/>
                  <a:gd name="T34" fmla="*/ 213 w 273"/>
                  <a:gd name="T35" fmla="*/ 23 h 272"/>
                  <a:gd name="T36" fmla="*/ 251 w 273"/>
                  <a:gd name="T37" fmla="*/ 59 h 272"/>
                  <a:gd name="T38" fmla="*/ 271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1" y="164"/>
                    </a:lnTo>
                    <a:lnTo>
                      <a:pt x="251" y="212"/>
                    </a:lnTo>
                    <a:lnTo>
                      <a:pt x="213" y="250"/>
                    </a:lnTo>
                    <a:lnTo>
                      <a:pt x="165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60" y="250"/>
                    </a:lnTo>
                    <a:lnTo>
                      <a:pt x="24" y="212"/>
                    </a:lnTo>
                    <a:lnTo>
                      <a:pt x="3" y="164"/>
                    </a:lnTo>
                    <a:lnTo>
                      <a:pt x="0" y="136"/>
                    </a:lnTo>
                    <a:lnTo>
                      <a:pt x="3" y="108"/>
                    </a:lnTo>
                    <a:lnTo>
                      <a:pt x="24" y="59"/>
                    </a:lnTo>
                    <a:lnTo>
                      <a:pt x="60" y="23"/>
                    </a:lnTo>
                    <a:lnTo>
                      <a:pt x="109" y="2"/>
                    </a:lnTo>
                    <a:lnTo>
                      <a:pt x="136" y="0"/>
                    </a:lnTo>
                    <a:lnTo>
                      <a:pt x="165" y="2"/>
                    </a:lnTo>
                    <a:lnTo>
                      <a:pt x="213" y="23"/>
                    </a:lnTo>
                    <a:lnTo>
                      <a:pt x="251" y="59"/>
                    </a:lnTo>
                    <a:lnTo>
                      <a:pt x="271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6" name="Freeform 148">
                <a:extLst>
                  <a:ext uri="{FF2B5EF4-FFF2-40B4-BE49-F238E27FC236}">
                    <a16:creationId xmlns:a16="http://schemas.microsoft.com/office/drawing/2014/main" id="{1D4710F6-D437-49C9-A206-0A13B0727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3268" y="395946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3 h 272"/>
                  <a:gd name="T4" fmla="*/ 249 w 272"/>
                  <a:gd name="T5" fmla="*/ 213 h 272"/>
                  <a:gd name="T6" fmla="*/ 213 w 272"/>
                  <a:gd name="T7" fmla="*/ 249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49 h 272"/>
                  <a:gd name="T16" fmla="*/ 22 w 272"/>
                  <a:gd name="T17" fmla="*/ 213 h 272"/>
                  <a:gd name="T18" fmla="*/ 1 w 272"/>
                  <a:gd name="T19" fmla="*/ 163 h 272"/>
                  <a:gd name="T20" fmla="*/ 0 w 272"/>
                  <a:gd name="T21" fmla="*/ 136 h 272"/>
                  <a:gd name="T22" fmla="*/ 1 w 272"/>
                  <a:gd name="T23" fmla="*/ 108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1 h 272"/>
                  <a:gd name="T30" fmla="*/ 136 w 272"/>
                  <a:gd name="T31" fmla="*/ 0 h 272"/>
                  <a:gd name="T32" fmla="*/ 163 w 272"/>
                  <a:gd name="T33" fmla="*/ 1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8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3"/>
                    </a:lnTo>
                    <a:lnTo>
                      <a:pt x="249" y="213"/>
                    </a:lnTo>
                    <a:lnTo>
                      <a:pt x="213" y="249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49"/>
                    </a:lnTo>
                    <a:lnTo>
                      <a:pt x="22" y="213"/>
                    </a:lnTo>
                    <a:lnTo>
                      <a:pt x="1" y="163"/>
                    </a:lnTo>
                    <a:lnTo>
                      <a:pt x="0" y="136"/>
                    </a:lnTo>
                    <a:lnTo>
                      <a:pt x="1" y="108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6" y="0"/>
                    </a:lnTo>
                    <a:lnTo>
                      <a:pt x="163" y="1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8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7" name="Freeform 164">
                <a:extLst>
                  <a:ext uri="{FF2B5EF4-FFF2-40B4-BE49-F238E27FC236}">
                    <a16:creationId xmlns:a16="http://schemas.microsoft.com/office/drawing/2014/main" id="{C97B2379-7A9B-4AD4-8D7F-B4898F68C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507" y="2920498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0 w 272"/>
                  <a:gd name="T3" fmla="*/ 164 h 272"/>
                  <a:gd name="T4" fmla="*/ 249 w 272"/>
                  <a:gd name="T5" fmla="*/ 213 h 272"/>
                  <a:gd name="T6" fmla="*/ 213 w 272"/>
                  <a:gd name="T7" fmla="*/ 250 h 272"/>
                  <a:gd name="T8" fmla="*/ 163 w 272"/>
                  <a:gd name="T9" fmla="*/ 270 h 272"/>
                  <a:gd name="T10" fmla="*/ 136 w 272"/>
                  <a:gd name="T11" fmla="*/ 272 h 272"/>
                  <a:gd name="T12" fmla="*/ 108 w 272"/>
                  <a:gd name="T13" fmla="*/ 270 h 272"/>
                  <a:gd name="T14" fmla="*/ 60 w 272"/>
                  <a:gd name="T15" fmla="*/ 250 h 272"/>
                  <a:gd name="T16" fmla="*/ 22 w 272"/>
                  <a:gd name="T17" fmla="*/ 213 h 272"/>
                  <a:gd name="T18" fmla="*/ 1 w 272"/>
                  <a:gd name="T19" fmla="*/ 164 h 272"/>
                  <a:gd name="T20" fmla="*/ 0 w 272"/>
                  <a:gd name="T21" fmla="*/ 136 h 272"/>
                  <a:gd name="T22" fmla="*/ 1 w 272"/>
                  <a:gd name="T23" fmla="*/ 109 h 272"/>
                  <a:gd name="T24" fmla="*/ 22 w 272"/>
                  <a:gd name="T25" fmla="*/ 60 h 272"/>
                  <a:gd name="T26" fmla="*/ 60 w 272"/>
                  <a:gd name="T27" fmla="*/ 22 h 272"/>
                  <a:gd name="T28" fmla="*/ 108 w 272"/>
                  <a:gd name="T29" fmla="*/ 2 h 272"/>
                  <a:gd name="T30" fmla="*/ 136 w 272"/>
                  <a:gd name="T31" fmla="*/ 0 h 272"/>
                  <a:gd name="T32" fmla="*/ 163 w 272"/>
                  <a:gd name="T33" fmla="*/ 2 h 272"/>
                  <a:gd name="T34" fmla="*/ 213 w 272"/>
                  <a:gd name="T35" fmla="*/ 22 h 272"/>
                  <a:gd name="T36" fmla="*/ 249 w 272"/>
                  <a:gd name="T37" fmla="*/ 60 h 272"/>
                  <a:gd name="T38" fmla="*/ 270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0" y="164"/>
                    </a:lnTo>
                    <a:lnTo>
                      <a:pt x="249" y="213"/>
                    </a:lnTo>
                    <a:lnTo>
                      <a:pt x="213" y="250"/>
                    </a:lnTo>
                    <a:lnTo>
                      <a:pt x="163" y="270"/>
                    </a:lnTo>
                    <a:lnTo>
                      <a:pt x="136" y="272"/>
                    </a:lnTo>
                    <a:lnTo>
                      <a:pt x="108" y="270"/>
                    </a:lnTo>
                    <a:lnTo>
                      <a:pt x="60" y="250"/>
                    </a:lnTo>
                    <a:lnTo>
                      <a:pt x="22" y="213"/>
                    </a:lnTo>
                    <a:lnTo>
                      <a:pt x="1" y="164"/>
                    </a:lnTo>
                    <a:lnTo>
                      <a:pt x="0" y="136"/>
                    </a:lnTo>
                    <a:lnTo>
                      <a:pt x="1" y="109"/>
                    </a:lnTo>
                    <a:lnTo>
                      <a:pt x="22" y="60"/>
                    </a:lnTo>
                    <a:lnTo>
                      <a:pt x="60" y="22"/>
                    </a:lnTo>
                    <a:lnTo>
                      <a:pt x="108" y="2"/>
                    </a:lnTo>
                    <a:lnTo>
                      <a:pt x="136" y="0"/>
                    </a:lnTo>
                    <a:lnTo>
                      <a:pt x="163" y="2"/>
                    </a:lnTo>
                    <a:lnTo>
                      <a:pt x="213" y="22"/>
                    </a:lnTo>
                    <a:lnTo>
                      <a:pt x="249" y="60"/>
                    </a:lnTo>
                    <a:lnTo>
                      <a:pt x="270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8" name="Freeform 137">
                <a:extLst>
                  <a:ext uri="{FF2B5EF4-FFF2-40B4-BE49-F238E27FC236}">
                    <a16:creationId xmlns:a16="http://schemas.microsoft.com/office/drawing/2014/main" id="{68DC48DD-9E58-47A4-B4CD-0DDD6E3BA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27542" y="1905938"/>
                <a:ext cx="94832" cy="94832"/>
              </a:xfrm>
              <a:custGeom>
                <a:avLst/>
                <a:gdLst>
                  <a:gd name="T0" fmla="*/ 273 w 273"/>
                  <a:gd name="T1" fmla="*/ 136 h 272"/>
                  <a:gd name="T2" fmla="*/ 270 w 273"/>
                  <a:gd name="T3" fmla="*/ 163 h 272"/>
                  <a:gd name="T4" fmla="*/ 249 w 273"/>
                  <a:gd name="T5" fmla="*/ 212 h 272"/>
                  <a:gd name="T6" fmla="*/ 213 w 273"/>
                  <a:gd name="T7" fmla="*/ 248 h 272"/>
                  <a:gd name="T8" fmla="*/ 164 w 273"/>
                  <a:gd name="T9" fmla="*/ 269 h 272"/>
                  <a:gd name="T10" fmla="*/ 137 w 273"/>
                  <a:gd name="T11" fmla="*/ 272 h 272"/>
                  <a:gd name="T12" fmla="*/ 108 w 273"/>
                  <a:gd name="T13" fmla="*/ 269 h 272"/>
                  <a:gd name="T14" fmla="*/ 60 w 273"/>
                  <a:gd name="T15" fmla="*/ 248 h 272"/>
                  <a:gd name="T16" fmla="*/ 22 w 273"/>
                  <a:gd name="T17" fmla="*/ 212 h 272"/>
                  <a:gd name="T18" fmla="*/ 2 w 273"/>
                  <a:gd name="T19" fmla="*/ 163 h 272"/>
                  <a:gd name="T20" fmla="*/ 0 w 273"/>
                  <a:gd name="T21" fmla="*/ 136 h 272"/>
                  <a:gd name="T22" fmla="*/ 2 w 273"/>
                  <a:gd name="T23" fmla="*/ 108 h 272"/>
                  <a:gd name="T24" fmla="*/ 22 w 273"/>
                  <a:gd name="T25" fmla="*/ 59 h 272"/>
                  <a:gd name="T26" fmla="*/ 60 w 273"/>
                  <a:gd name="T27" fmla="*/ 22 h 272"/>
                  <a:gd name="T28" fmla="*/ 108 w 273"/>
                  <a:gd name="T29" fmla="*/ 1 h 272"/>
                  <a:gd name="T30" fmla="*/ 137 w 273"/>
                  <a:gd name="T31" fmla="*/ 0 h 272"/>
                  <a:gd name="T32" fmla="*/ 164 w 273"/>
                  <a:gd name="T33" fmla="*/ 1 h 272"/>
                  <a:gd name="T34" fmla="*/ 213 w 273"/>
                  <a:gd name="T35" fmla="*/ 22 h 272"/>
                  <a:gd name="T36" fmla="*/ 249 w 273"/>
                  <a:gd name="T37" fmla="*/ 59 h 272"/>
                  <a:gd name="T38" fmla="*/ 270 w 273"/>
                  <a:gd name="T39" fmla="*/ 108 h 272"/>
                  <a:gd name="T40" fmla="*/ 273 w 273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3" h="272">
                    <a:moveTo>
                      <a:pt x="273" y="136"/>
                    </a:moveTo>
                    <a:lnTo>
                      <a:pt x="270" y="163"/>
                    </a:lnTo>
                    <a:lnTo>
                      <a:pt x="249" y="212"/>
                    </a:lnTo>
                    <a:lnTo>
                      <a:pt x="213" y="248"/>
                    </a:lnTo>
                    <a:lnTo>
                      <a:pt x="164" y="269"/>
                    </a:lnTo>
                    <a:lnTo>
                      <a:pt x="137" y="272"/>
                    </a:lnTo>
                    <a:lnTo>
                      <a:pt x="108" y="269"/>
                    </a:lnTo>
                    <a:lnTo>
                      <a:pt x="60" y="248"/>
                    </a:lnTo>
                    <a:lnTo>
                      <a:pt x="22" y="212"/>
                    </a:lnTo>
                    <a:lnTo>
                      <a:pt x="2" y="163"/>
                    </a:lnTo>
                    <a:lnTo>
                      <a:pt x="0" y="136"/>
                    </a:lnTo>
                    <a:lnTo>
                      <a:pt x="2" y="108"/>
                    </a:lnTo>
                    <a:lnTo>
                      <a:pt x="22" y="59"/>
                    </a:lnTo>
                    <a:lnTo>
                      <a:pt x="60" y="22"/>
                    </a:lnTo>
                    <a:lnTo>
                      <a:pt x="108" y="1"/>
                    </a:lnTo>
                    <a:lnTo>
                      <a:pt x="137" y="0"/>
                    </a:lnTo>
                    <a:lnTo>
                      <a:pt x="164" y="1"/>
                    </a:lnTo>
                    <a:lnTo>
                      <a:pt x="213" y="22"/>
                    </a:lnTo>
                    <a:lnTo>
                      <a:pt x="249" y="59"/>
                    </a:lnTo>
                    <a:lnTo>
                      <a:pt x="270" y="108"/>
                    </a:lnTo>
                    <a:lnTo>
                      <a:pt x="273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59" name="Freeform 155">
                <a:extLst>
                  <a:ext uri="{FF2B5EF4-FFF2-40B4-BE49-F238E27FC236}">
                    <a16:creationId xmlns:a16="http://schemas.microsoft.com/office/drawing/2014/main" id="{2E49EF66-3111-4B63-92BA-76A3B8AD6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9372" y="1360656"/>
                <a:ext cx="94832" cy="96227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3 h 272"/>
                  <a:gd name="T4" fmla="*/ 250 w 272"/>
                  <a:gd name="T5" fmla="*/ 212 h 272"/>
                  <a:gd name="T6" fmla="*/ 213 w 272"/>
                  <a:gd name="T7" fmla="*/ 249 h 272"/>
                  <a:gd name="T8" fmla="*/ 165 w 272"/>
                  <a:gd name="T9" fmla="*/ 269 h 272"/>
                  <a:gd name="T10" fmla="*/ 136 w 272"/>
                  <a:gd name="T11" fmla="*/ 272 h 272"/>
                  <a:gd name="T12" fmla="*/ 109 w 272"/>
                  <a:gd name="T13" fmla="*/ 269 h 272"/>
                  <a:gd name="T14" fmla="*/ 60 w 272"/>
                  <a:gd name="T15" fmla="*/ 249 h 272"/>
                  <a:gd name="T16" fmla="*/ 23 w 272"/>
                  <a:gd name="T17" fmla="*/ 212 h 272"/>
                  <a:gd name="T18" fmla="*/ 3 w 272"/>
                  <a:gd name="T19" fmla="*/ 163 h 272"/>
                  <a:gd name="T20" fmla="*/ 0 w 272"/>
                  <a:gd name="T21" fmla="*/ 136 h 272"/>
                  <a:gd name="T22" fmla="*/ 3 w 272"/>
                  <a:gd name="T23" fmla="*/ 107 h 272"/>
                  <a:gd name="T24" fmla="*/ 23 w 272"/>
                  <a:gd name="T25" fmla="*/ 59 h 272"/>
                  <a:gd name="T26" fmla="*/ 60 w 272"/>
                  <a:gd name="T27" fmla="*/ 22 h 272"/>
                  <a:gd name="T28" fmla="*/ 109 w 272"/>
                  <a:gd name="T29" fmla="*/ 1 h 272"/>
                  <a:gd name="T30" fmla="*/ 136 w 272"/>
                  <a:gd name="T31" fmla="*/ 0 h 272"/>
                  <a:gd name="T32" fmla="*/ 165 w 272"/>
                  <a:gd name="T33" fmla="*/ 1 h 272"/>
                  <a:gd name="T34" fmla="*/ 213 w 272"/>
                  <a:gd name="T35" fmla="*/ 22 h 272"/>
                  <a:gd name="T36" fmla="*/ 250 w 272"/>
                  <a:gd name="T37" fmla="*/ 59 h 272"/>
                  <a:gd name="T38" fmla="*/ 271 w 272"/>
                  <a:gd name="T39" fmla="*/ 107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3"/>
                    </a:lnTo>
                    <a:lnTo>
                      <a:pt x="250" y="212"/>
                    </a:lnTo>
                    <a:lnTo>
                      <a:pt x="213" y="249"/>
                    </a:lnTo>
                    <a:lnTo>
                      <a:pt x="165" y="269"/>
                    </a:lnTo>
                    <a:lnTo>
                      <a:pt x="136" y="272"/>
                    </a:lnTo>
                    <a:lnTo>
                      <a:pt x="109" y="269"/>
                    </a:lnTo>
                    <a:lnTo>
                      <a:pt x="60" y="249"/>
                    </a:lnTo>
                    <a:lnTo>
                      <a:pt x="23" y="212"/>
                    </a:lnTo>
                    <a:lnTo>
                      <a:pt x="3" y="163"/>
                    </a:lnTo>
                    <a:lnTo>
                      <a:pt x="0" y="136"/>
                    </a:lnTo>
                    <a:lnTo>
                      <a:pt x="3" y="107"/>
                    </a:lnTo>
                    <a:lnTo>
                      <a:pt x="23" y="59"/>
                    </a:lnTo>
                    <a:lnTo>
                      <a:pt x="60" y="22"/>
                    </a:lnTo>
                    <a:lnTo>
                      <a:pt x="109" y="1"/>
                    </a:lnTo>
                    <a:lnTo>
                      <a:pt x="136" y="0"/>
                    </a:lnTo>
                    <a:lnTo>
                      <a:pt x="165" y="1"/>
                    </a:lnTo>
                    <a:lnTo>
                      <a:pt x="213" y="22"/>
                    </a:lnTo>
                    <a:lnTo>
                      <a:pt x="250" y="59"/>
                    </a:lnTo>
                    <a:lnTo>
                      <a:pt x="271" y="107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  <p:sp>
            <p:nvSpPr>
              <p:cNvPr id="160" name="Freeform 176">
                <a:extLst>
                  <a:ext uri="{FF2B5EF4-FFF2-40B4-BE49-F238E27FC236}">
                    <a16:creationId xmlns:a16="http://schemas.microsoft.com/office/drawing/2014/main" id="{4C6353E6-C1BF-492D-B7A6-F00510D28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0765" y="3663115"/>
                <a:ext cx="94832" cy="94832"/>
              </a:xfrm>
              <a:custGeom>
                <a:avLst/>
                <a:gdLst>
                  <a:gd name="T0" fmla="*/ 272 w 272"/>
                  <a:gd name="T1" fmla="*/ 136 h 272"/>
                  <a:gd name="T2" fmla="*/ 271 w 272"/>
                  <a:gd name="T3" fmla="*/ 165 h 272"/>
                  <a:gd name="T4" fmla="*/ 250 w 272"/>
                  <a:gd name="T5" fmla="*/ 213 h 272"/>
                  <a:gd name="T6" fmla="*/ 212 w 272"/>
                  <a:gd name="T7" fmla="*/ 250 h 272"/>
                  <a:gd name="T8" fmla="*/ 164 w 272"/>
                  <a:gd name="T9" fmla="*/ 271 h 272"/>
                  <a:gd name="T10" fmla="*/ 136 w 272"/>
                  <a:gd name="T11" fmla="*/ 272 h 272"/>
                  <a:gd name="T12" fmla="*/ 109 w 272"/>
                  <a:gd name="T13" fmla="*/ 271 h 272"/>
                  <a:gd name="T14" fmla="*/ 59 w 272"/>
                  <a:gd name="T15" fmla="*/ 250 h 272"/>
                  <a:gd name="T16" fmla="*/ 23 w 272"/>
                  <a:gd name="T17" fmla="*/ 213 h 272"/>
                  <a:gd name="T18" fmla="*/ 2 w 272"/>
                  <a:gd name="T19" fmla="*/ 165 h 272"/>
                  <a:gd name="T20" fmla="*/ 0 w 272"/>
                  <a:gd name="T21" fmla="*/ 136 h 272"/>
                  <a:gd name="T22" fmla="*/ 2 w 272"/>
                  <a:gd name="T23" fmla="*/ 109 h 272"/>
                  <a:gd name="T24" fmla="*/ 23 w 272"/>
                  <a:gd name="T25" fmla="*/ 60 h 272"/>
                  <a:gd name="T26" fmla="*/ 59 w 272"/>
                  <a:gd name="T27" fmla="*/ 24 h 272"/>
                  <a:gd name="T28" fmla="*/ 109 w 272"/>
                  <a:gd name="T29" fmla="*/ 3 h 272"/>
                  <a:gd name="T30" fmla="*/ 136 w 272"/>
                  <a:gd name="T31" fmla="*/ 0 h 272"/>
                  <a:gd name="T32" fmla="*/ 164 w 272"/>
                  <a:gd name="T33" fmla="*/ 3 h 272"/>
                  <a:gd name="T34" fmla="*/ 212 w 272"/>
                  <a:gd name="T35" fmla="*/ 24 h 272"/>
                  <a:gd name="T36" fmla="*/ 250 w 272"/>
                  <a:gd name="T37" fmla="*/ 60 h 272"/>
                  <a:gd name="T38" fmla="*/ 271 w 272"/>
                  <a:gd name="T39" fmla="*/ 109 h 272"/>
                  <a:gd name="T40" fmla="*/ 272 w 272"/>
                  <a:gd name="T41" fmla="*/ 136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2" h="272">
                    <a:moveTo>
                      <a:pt x="272" y="136"/>
                    </a:moveTo>
                    <a:lnTo>
                      <a:pt x="271" y="165"/>
                    </a:lnTo>
                    <a:lnTo>
                      <a:pt x="250" y="213"/>
                    </a:lnTo>
                    <a:lnTo>
                      <a:pt x="212" y="250"/>
                    </a:lnTo>
                    <a:lnTo>
                      <a:pt x="164" y="271"/>
                    </a:lnTo>
                    <a:lnTo>
                      <a:pt x="136" y="272"/>
                    </a:lnTo>
                    <a:lnTo>
                      <a:pt x="109" y="271"/>
                    </a:lnTo>
                    <a:lnTo>
                      <a:pt x="59" y="250"/>
                    </a:lnTo>
                    <a:lnTo>
                      <a:pt x="23" y="213"/>
                    </a:lnTo>
                    <a:lnTo>
                      <a:pt x="2" y="165"/>
                    </a:lnTo>
                    <a:lnTo>
                      <a:pt x="0" y="136"/>
                    </a:lnTo>
                    <a:lnTo>
                      <a:pt x="2" y="109"/>
                    </a:lnTo>
                    <a:lnTo>
                      <a:pt x="23" y="60"/>
                    </a:lnTo>
                    <a:lnTo>
                      <a:pt x="59" y="24"/>
                    </a:lnTo>
                    <a:lnTo>
                      <a:pt x="109" y="3"/>
                    </a:lnTo>
                    <a:lnTo>
                      <a:pt x="136" y="0"/>
                    </a:lnTo>
                    <a:lnTo>
                      <a:pt x="164" y="3"/>
                    </a:lnTo>
                    <a:lnTo>
                      <a:pt x="212" y="24"/>
                    </a:lnTo>
                    <a:lnTo>
                      <a:pt x="250" y="60"/>
                    </a:lnTo>
                    <a:lnTo>
                      <a:pt x="271" y="109"/>
                    </a:lnTo>
                    <a:lnTo>
                      <a:pt x="272" y="13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68580" tIns="34291" rIns="68580" bIns="34291" numCol="1" anchor="t" anchorCtr="0" compatLnSpc="1">
                <a:prstTxWarp prst="textNoShape">
                  <a:avLst/>
                </a:prstTxWarp>
              </a:bodyPr>
              <a:lstStyle/>
              <a:p>
                <a:endParaRPr lang="da-DK" sz="1351" dirty="0"/>
              </a:p>
            </p:txBody>
          </p:sp>
        </p:grp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A2B0570-479F-4365-A1C5-04D4CEF8FC5F}"/>
                </a:ext>
              </a:extLst>
            </p:cNvPr>
            <p:cNvSpPr/>
            <p:nvPr/>
          </p:nvSpPr>
          <p:spPr>
            <a:xfrm rot="16200000">
              <a:off x="5596180" y="2366069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98375F5-C818-45A0-84B0-296813EDF5A1}"/>
                </a:ext>
              </a:extLst>
            </p:cNvPr>
            <p:cNvSpPr/>
            <p:nvPr/>
          </p:nvSpPr>
          <p:spPr>
            <a:xfrm rot="19285714">
              <a:off x="6534712" y="2818042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D0A2BCD8-6FD2-4724-9D9D-631F5C47F162}"/>
                </a:ext>
              </a:extLst>
            </p:cNvPr>
            <p:cNvSpPr/>
            <p:nvPr/>
          </p:nvSpPr>
          <p:spPr>
            <a:xfrm rot="771429">
              <a:off x="6766511" y="3833617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6E3A49F-ADD9-4E51-B2A1-0E5A3E9B0B20}"/>
                </a:ext>
              </a:extLst>
            </p:cNvPr>
            <p:cNvSpPr/>
            <p:nvPr/>
          </p:nvSpPr>
          <p:spPr>
            <a:xfrm rot="3857143">
              <a:off x="6117026" y="4648046"/>
              <a:ext cx="999639" cy="31113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0" y="15556"/>
                  </a:moveTo>
                  <a:lnTo>
                    <a:pt x="999639" y="15556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7" rIns="365647" bIns="-7075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A315C1AE-F1E7-448B-879B-F45AE9D9E717}"/>
                </a:ext>
              </a:extLst>
            </p:cNvPr>
            <p:cNvSpPr/>
            <p:nvPr/>
          </p:nvSpPr>
          <p:spPr>
            <a:xfrm rot="17742857">
              <a:off x="5075333" y="4648045"/>
              <a:ext cx="999640" cy="31114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999639" y="15557"/>
                  </a:moveTo>
                  <a:lnTo>
                    <a:pt x="0" y="1555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7" bIns="-7075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70E77D0F-B1DD-40A5-87F8-2E6287F4920E}"/>
                </a:ext>
              </a:extLst>
            </p:cNvPr>
            <p:cNvSpPr/>
            <p:nvPr/>
          </p:nvSpPr>
          <p:spPr>
            <a:xfrm>
              <a:off x="6457270" y="5085591"/>
              <a:ext cx="803038" cy="803037"/>
            </a:xfrm>
            <a:custGeom>
              <a:avLst/>
              <a:gdLst>
                <a:gd name="connsiteX0" fmla="*/ 0 w 803037"/>
                <a:gd name="connsiteY0" fmla="*/ 401519 h 803037"/>
                <a:gd name="connsiteX1" fmla="*/ 401519 w 803037"/>
                <a:gd name="connsiteY1" fmla="*/ 0 h 803037"/>
                <a:gd name="connsiteX2" fmla="*/ 803038 w 803037"/>
                <a:gd name="connsiteY2" fmla="*/ 401519 h 803037"/>
                <a:gd name="connsiteX3" fmla="*/ 401519 w 803037"/>
                <a:gd name="connsiteY3" fmla="*/ 803038 h 803037"/>
                <a:gd name="connsiteX4" fmla="*/ 0 w 803037"/>
                <a:gd name="connsiteY4" fmla="*/ 401519 h 803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3037" h="803037">
                  <a:moveTo>
                    <a:pt x="0" y="401519"/>
                  </a:moveTo>
                  <a:cubicBezTo>
                    <a:pt x="0" y="179766"/>
                    <a:pt x="179766" y="0"/>
                    <a:pt x="401519" y="0"/>
                  </a:cubicBezTo>
                  <a:cubicBezTo>
                    <a:pt x="623272" y="0"/>
                    <a:pt x="803038" y="179766"/>
                    <a:pt x="803038" y="401519"/>
                  </a:cubicBezTo>
                  <a:cubicBezTo>
                    <a:pt x="803038" y="623272"/>
                    <a:pt x="623272" y="803038"/>
                    <a:pt x="401519" y="803038"/>
                  </a:cubicBezTo>
                  <a:cubicBezTo>
                    <a:pt x="179766" y="803038"/>
                    <a:pt x="0" y="623272"/>
                    <a:pt x="0" y="401519"/>
                  </a:cubicBezTo>
                  <a:close/>
                </a:path>
              </a:pathLst>
            </a:custGeom>
            <a:solidFill>
              <a:schemeClr val="accent4"/>
            </a:solidFill>
            <a:ln w="57150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90500" h="127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78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2400" dirty="0">
                <a:solidFill>
                  <a:schemeClr val="tx1"/>
                </a:solidFill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2CAE0C0-820C-403E-B79E-097A5CD235D8}"/>
                </a:ext>
              </a:extLst>
            </p:cNvPr>
            <p:cNvSpPr/>
            <p:nvPr/>
          </p:nvSpPr>
          <p:spPr>
            <a:xfrm rot="20828571">
              <a:off x="4425849" y="3833616"/>
              <a:ext cx="999640" cy="31114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999639" y="15557"/>
                  </a:moveTo>
                  <a:lnTo>
                    <a:pt x="0" y="1555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8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819E09F4-D64C-4B37-BAC5-279B46826059}"/>
                </a:ext>
              </a:extLst>
            </p:cNvPr>
            <p:cNvSpPr/>
            <p:nvPr/>
          </p:nvSpPr>
          <p:spPr>
            <a:xfrm rot="2314286">
              <a:off x="4657647" y="2818042"/>
              <a:ext cx="999640" cy="31114"/>
            </a:xfrm>
            <a:custGeom>
              <a:avLst/>
              <a:gdLst>
                <a:gd name="connsiteX0" fmla="*/ 0 w 999639"/>
                <a:gd name="connsiteY0" fmla="*/ 15556 h 31113"/>
                <a:gd name="connsiteX1" fmla="*/ 999639 w 999639"/>
                <a:gd name="connsiteY1" fmla="*/ 15556 h 31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99639" h="31113">
                  <a:moveTo>
                    <a:pt x="999639" y="15557"/>
                  </a:moveTo>
                  <a:lnTo>
                    <a:pt x="0" y="15557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647" tIns="-7076" rIns="365648" bIns="-7076" numCol="1" spcCol="1270" anchor="ctr" anchorCtr="0">
              <a:noAutofit/>
            </a:bodyPr>
            <a:lstStyle/>
            <a:p>
              <a:pPr algn="ctr" defTabSz="16668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375" dirty="0">
                <a:solidFill>
                  <a:schemeClr val="tx1"/>
                </a:solidFill>
              </a:endParaRPr>
            </a:p>
          </p:txBody>
        </p: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5D04AA51-708C-456E-9186-468899FE1F63}"/>
                </a:ext>
              </a:extLst>
            </p:cNvPr>
            <p:cNvGrpSpPr/>
            <p:nvPr/>
          </p:nvGrpSpPr>
          <p:grpSpPr>
            <a:xfrm>
              <a:off x="7011732" y="1454528"/>
              <a:ext cx="803037" cy="803037"/>
              <a:chOff x="7011732" y="1454528"/>
              <a:chExt cx="803037" cy="803037"/>
            </a:xfrm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F83C7F0D-7BE9-4F72-97C8-01CBC7FB2FD3}"/>
                  </a:ext>
                </a:extLst>
              </p:cNvPr>
              <p:cNvSpPr/>
              <p:nvPr/>
            </p:nvSpPr>
            <p:spPr>
              <a:xfrm>
                <a:off x="7011732" y="1454528"/>
                <a:ext cx="803037" cy="803037"/>
              </a:xfrm>
              <a:custGeom>
                <a:avLst/>
                <a:gdLst>
                  <a:gd name="connsiteX0" fmla="*/ 0 w 803037"/>
                  <a:gd name="connsiteY0" fmla="*/ 401519 h 803037"/>
                  <a:gd name="connsiteX1" fmla="*/ 401519 w 803037"/>
                  <a:gd name="connsiteY1" fmla="*/ 0 h 803037"/>
                  <a:gd name="connsiteX2" fmla="*/ 803038 w 803037"/>
                  <a:gd name="connsiteY2" fmla="*/ 401519 h 803037"/>
                  <a:gd name="connsiteX3" fmla="*/ 401519 w 803037"/>
                  <a:gd name="connsiteY3" fmla="*/ 803038 h 803037"/>
                  <a:gd name="connsiteX4" fmla="*/ 0 w 803037"/>
                  <a:gd name="connsiteY4" fmla="*/ 401519 h 80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37" h="803037">
                    <a:moveTo>
                      <a:pt x="0" y="401519"/>
                    </a:moveTo>
                    <a:cubicBezTo>
                      <a:pt x="0" y="179766"/>
                      <a:pt x="179766" y="0"/>
                      <a:pt x="401519" y="0"/>
                    </a:cubicBezTo>
                    <a:cubicBezTo>
                      <a:pt x="623272" y="0"/>
                      <a:pt x="803038" y="179766"/>
                      <a:pt x="803038" y="401519"/>
                    </a:cubicBezTo>
                    <a:cubicBezTo>
                      <a:pt x="803038" y="623272"/>
                      <a:pt x="623272" y="803038"/>
                      <a:pt x="401519" y="803038"/>
                    </a:cubicBezTo>
                    <a:cubicBezTo>
                      <a:pt x="179766" y="803038"/>
                      <a:pt x="0" y="623272"/>
                      <a:pt x="0" y="40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150">
                <a:solidFill>
                  <a:schemeClr val="accent1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90500" h="127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a-DK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C84D5C5F-B973-470F-9D5D-EE60630F15FE}"/>
                  </a:ext>
                </a:extLst>
              </p:cNvPr>
              <p:cNvGrpSpPr/>
              <p:nvPr/>
            </p:nvGrpSpPr>
            <p:grpSpPr>
              <a:xfrm>
                <a:off x="7132996" y="1574724"/>
                <a:ext cx="557641" cy="557642"/>
                <a:chOff x="8077519" y="500686"/>
                <a:chExt cx="557641" cy="557642"/>
              </a:xfrm>
            </p:grpSpPr>
            <p:sp>
              <p:nvSpPr>
                <p:cNvPr id="197" name="Oval 196">
                  <a:extLst>
                    <a:ext uri="{FF2B5EF4-FFF2-40B4-BE49-F238E27FC236}">
                      <a16:creationId xmlns:a16="http://schemas.microsoft.com/office/drawing/2014/main" id="{837922CB-4ED1-4FF2-8BA0-0F9CCD42C415}"/>
                    </a:ext>
                  </a:extLst>
                </p:cNvPr>
                <p:cNvSpPr/>
                <p:nvPr/>
              </p:nvSpPr>
              <p:spPr>
                <a:xfrm>
                  <a:off x="8077519" y="500686"/>
                  <a:ext cx="557641" cy="5576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a-DK" sz="135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8" name="TextBox 197">
                  <a:extLst>
                    <a:ext uri="{FF2B5EF4-FFF2-40B4-BE49-F238E27FC236}">
                      <a16:creationId xmlns:a16="http://schemas.microsoft.com/office/drawing/2014/main" id="{04805C60-3E1D-4299-ABF0-C71E0C23F957}"/>
                    </a:ext>
                  </a:extLst>
                </p:cNvPr>
                <p:cNvSpPr txBox="1"/>
                <p:nvPr/>
              </p:nvSpPr>
              <p:spPr>
                <a:xfrm>
                  <a:off x="8203031" y="597982"/>
                  <a:ext cx="324567" cy="305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a-DK" sz="1351" dirty="0"/>
                    <a:t> 2</a:t>
                  </a:r>
                </a:p>
              </p:txBody>
            </p:sp>
          </p:grp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182D35BC-3AD1-4ED5-8249-D1EDC52F2D17}"/>
                </a:ext>
              </a:extLst>
            </p:cNvPr>
            <p:cNvGrpSpPr/>
            <p:nvPr/>
          </p:nvGrpSpPr>
          <p:grpSpPr>
            <a:xfrm>
              <a:off x="6560492" y="5210221"/>
              <a:ext cx="557642" cy="557642"/>
              <a:chOff x="10060165" y="932127"/>
              <a:chExt cx="557642" cy="557642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AC18829C-CD1C-4F96-AE17-D44BA3D195B3}"/>
                  </a:ext>
                </a:extLst>
              </p:cNvPr>
              <p:cNvSpPr/>
              <p:nvPr/>
            </p:nvSpPr>
            <p:spPr>
              <a:xfrm>
                <a:off x="10060165" y="932127"/>
                <a:ext cx="557642" cy="55764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a-DK" sz="135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4A85F821-F0CD-408A-AA81-F7096E6AC187}"/>
                  </a:ext>
                </a:extLst>
              </p:cNvPr>
              <p:cNvSpPr txBox="1"/>
              <p:nvPr/>
            </p:nvSpPr>
            <p:spPr>
              <a:xfrm>
                <a:off x="10186030" y="1022855"/>
                <a:ext cx="324567" cy="305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a-DK" sz="1351" dirty="0"/>
                  <a:t> 5</a:t>
                </a:r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02C84F0E-C48D-4F6A-8739-DE3AB6172453}"/>
                </a:ext>
              </a:extLst>
            </p:cNvPr>
            <p:cNvGrpSpPr/>
            <p:nvPr/>
          </p:nvGrpSpPr>
          <p:grpSpPr>
            <a:xfrm>
              <a:off x="3967406" y="4166858"/>
              <a:ext cx="803037" cy="803037"/>
              <a:chOff x="3967406" y="4166858"/>
              <a:chExt cx="803037" cy="803037"/>
            </a:xfrm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611B6A88-EA05-4030-8474-B5C982A4C2FA}"/>
                  </a:ext>
                </a:extLst>
              </p:cNvPr>
              <p:cNvSpPr/>
              <p:nvPr/>
            </p:nvSpPr>
            <p:spPr>
              <a:xfrm>
                <a:off x="3967406" y="4166858"/>
                <a:ext cx="803037" cy="803037"/>
              </a:xfrm>
              <a:custGeom>
                <a:avLst/>
                <a:gdLst>
                  <a:gd name="connsiteX0" fmla="*/ 0 w 803037"/>
                  <a:gd name="connsiteY0" fmla="*/ 401519 h 803037"/>
                  <a:gd name="connsiteX1" fmla="*/ 401519 w 803037"/>
                  <a:gd name="connsiteY1" fmla="*/ 0 h 803037"/>
                  <a:gd name="connsiteX2" fmla="*/ 803038 w 803037"/>
                  <a:gd name="connsiteY2" fmla="*/ 401519 h 803037"/>
                  <a:gd name="connsiteX3" fmla="*/ 401519 w 803037"/>
                  <a:gd name="connsiteY3" fmla="*/ 803038 h 803037"/>
                  <a:gd name="connsiteX4" fmla="*/ 0 w 803037"/>
                  <a:gd name="connsiteY4" fmla="*/ 401519 h 803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3037" h="803037">
                    <a:moveTo>
                      <a:pt x="0" y="401519"/>
                    </a:moveTo>
                    <a:cubicBezTo>
                      <a:pt x="0" y="179766"/>
                      <a:pt x="179766" y="0"/>
                      <a:pt x="401519" y="0"/>
                    </a:cubicBezTo>
                    <a:cubicBezTo>
                      <a:pt x="623272" y="0"/>
                      <a:pt x="803038" y="179766"/>
                      <a:pt x="803038" y="401519"/>
                    </a:cubicBezTo>
                    <a:cubicBezTo>
                      <a:pt x="803038" y="623272"/>
                      <a:pt x="623272" y="803038"/>
                      <a:pt x="401519" y="803038"/>
                    </a:cubicBezTo>
                    <a:cubicBezTo>
                      <a:pt x="179766" y="803038"/>
                      <a:pt x="0" y="623272"/>
                      <a:pt x="0" y="40151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190500" h="127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783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da-DK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37426D59-8F69-4AF4-9A51-C1EAC0176A04}"/>
                  </a:ext>
                </a:extLst>
              </p:cNvPr>
              <p:cNvGrpSpPr/>
              <p:nvPr/>
            </p:nvGrpSpPr>
            <p:grpSpPr>
              <a:xfrm>
                <a:off x="4082668" y="4276924"/>
                <a:ext cx="557642" cy="557642"/>
                <a:chOff x="8313646" y="3202886"/>
                <a:chExt cx="557642" cy="557642"/>
              </a:xfrm>
            </p:grpSpPr>
            <p:sp>
              <p:nvSpPr>
                <p:cNvPr id="212" name="Oval 211">
                  <a:extLst>
                    <a:ext uri="{FF2B5EF4-FFF2-40B4-BE49-F238E27FC236}">
                      <a16:creationId xmlns:a16="http://schemas.microsoft.com/office/drawing/2014/main" id="{6C5D2CF5-50C1-4179-97C8-263840469BAC}"/>
                    </a:ext>
                  </a:extLst>
                </p:cNvPr>
                <p:cNvSpPr/>
                <p:nvPr/>
              </p:nvSpPr>
              <p:spPr>
                <a:xfrm>
                  <a:off x="8313646" y="3202886"/>
                  <a:ext cx="557642" cy="55764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da-DK" sz="135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0DC98CF6-269D-4F57-8533-CA389F11CF3E}"/>
                    </a:ext>
                  </a:extLst>
                </p:cNvPr>
                <p:cNvSpPr txBox="1"/>
                <p:nvPr/>
              </p:nvSpPr>
              <p:spPr>
                <a:xfrm>
                  <a:off x="8421543" y="3314784"/>
                  <a:ext cx="324567" cy="3055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a-DK" sz="1351" dirty="0"/>
                    <a:t> 7</a:t>
                  </a:r>
                </a:p>
              </p:txBody>
            </p:sp>
          </p:grp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4286456-CEA2-4893-BEB9-247B16900715}"/>
              </a:ext>
            </a:extLst>
          </p:cNvPr>
          <p:cNvGrpSpPr/>
          <p:nvPr/>
        </p:nvGrpSpPr>
        <p:grpSpPr>
          <a:xfrm>
            <a:off x="4313231" y="858948"/>
            <a:ext cx="3986037" cy="655738"/>
            <a:chOff x="4218192" y="916362"/>
            <a:chExt cx="4155863" cy="667402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98BD9AF5-E7AC-48D3-B9EB-CCF027D9E05E}"/>
                </a:ext>
              </a:extLst>
            </p:cNvPr>
            <p:cNvSpPr txBox="1"/>
            <p:nvPr/>
          </p:nvSpPr>
          <p:spPr>
            <a:xfrm>
              <a:off x="4739773" y="916362"/>
              <a:ext cx="2728847" cy="258563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ctr"/>
              <a:r>
                <a:rPr lang="da-DK" sz="1051" dirty="0"/>
                <a:t>Mental sundhed</a:t>
              </a:r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03868ED9-B332-48EB-983B-D47D75AC8CE1}"/>
                </a:ext>
              </a:extLst>
            </p:cNvPr>
            <p:cNvSpPr txBox="1"/>
            <p:nvPr/>
          </p:nvSpPr>
          <p:spPr>
            <a:xfrm>
              <a:off x="4218192" y="1113887"/>
              <a:ext cx="4155863" cy="4698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pPr algn="ctr"/>
              <a:r>
                <a:rPr lang="da-DK" sz="800" dirty="0"/>
                <a:t>Kristoffer Henriksen: Nyeste viden om mental sundhed i talentudvikling og elitesport. Kortlægning og beskrivelse at unge udøvere der er i Odense Kommune, samt hvilke udfordringer som opleves af forskellige aktører involveret i talentudvikling og Dual </a:t>
              </a:r>
              <a:r>
                <a:rPr lang="da-DK" sz="800" dirty="0" err="1"/>
                <a:t>Career</a:t>
              </a:r>
              <a:r>
                <a:rPr lang="da-DK" sz="800" dirty="0"/>
                <a:t>.</a:t>
              </a:r>
            </a:p>
          </p:txBody>
        </p: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D073DFEF-9F61-452D-A749-A678B06A61C7}"/>
              </a:ext>
            </a:extLst>
          </p:cNvPr>
          <p:cNvGrpSpPr/>
          <p:nvPr/>
        </p:nvGrpSpPr>
        <p:grpSpPr>
          <a:xfrm>
            <a:off x="7901762" y="1935676"/>
            <a:ext cx="2618601" cy="647095"/>
            <a:chOff x="7959613" y="1931142"/>
            <a:chExt cx="2730167" cy="658606"/>
          </a:xfrm>
        </p:grpSpPr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6C89EA03-26AD-428B-AD61-08F330FAE748}"/>
                </a:ext>
              </a:extLst>
            </p:cNvPr>
            <p:cNvSpPr txBox="1"/>
            <p:nvPr/>
          </p:nvSpPr>
          <p:spPr>
            <a:xfrm>
              <a:off x="7960934" y="1931142"/>
              <a:ext cx="2728846" cy="258563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da-DK" sz="1051" dirty="0"/>
                <a:t>Det gode udviklingsmiljø?</a:t>
              </a:r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0428E630-CE45-4E15-B0B5-E7490A517E85}"/>
                </a:ext>
              </a:extLst>
            </p:cNvPr>
            <p:cNvSpPr txBox="1"/>
            <p:nvPr/>
          </p:nvSpPr>
          <p:spPr>
            <a:xfrm>
              <a:off x="7959613" y="2119871"/>
              <a:ext cx="2721604" cy="4698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da-DK" sz="800" dirty="0"/>
                <a:t>Louise </a:t>
              </a:r>
              <a:r>
                <a:rPr lang="da-DK" sz="800" dirty="0" err="1"/>
                <a:t>Kamuk</a:t>
              </a:r>
              <a:r>
                <a:rPr lang="da-DK" sz="800" dirty="0"/>
                <a:t> Storm: Nyeste viden om udviklingsmiljøer med fokus på mental sundhed, samt kortlægning og beskrivelse udviklingsmiljøerne i Odense Kommune.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9D48AC5C-6391-4842-8049-A424E3C0568F}"/>
              </a:ext>
            </a:extLst>
          </p:cNvPr>
          <p:cNvGrpSpPr/>
          <p:nvPr/>
        </p:nvGrpSpPr>
        <p:grpSpPr>
          <a:xfrm>
            <a:off x="8561183" y="3118990"/>
            <a:ext cx="3070442" cy="950186"/>
            <a:chOff x="8647129" y="3122023"/>
            <a:chExt cx="3201259" cy="967088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96BBD7B2-895D-4112-95AE-9923804440AD}"/>
                </a:ext>
              </a:extLst>
            </p:cNvPr>
            <p:cNvSpPr txBox="1"/>
            <p:nvPr/>
          </p:nvSpPr>
          <p:spPr>
            <a:xfrm>
              <a:off x="8669211" y="3122023"/>
              <a:ext cx="2885644" cy="423151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da-DK" sz="1051" dirty="0"/>
                <a:t>Strategier for fremtidens bæredygtige idrætsmiljøer i Odense</a:t>
              </a: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B4AD1EFA-76CB-41CE-89CF-E723C55FE6A6}"/>
                </a:ext>
              </a:extLst>
            </p:cNvPr>
            <p:cNvSpPr txBox="1"/>
            <p:nvPr/>
          </p:nvSpPr>
          <p:spPr>
            <a:xfrm>
              <a:off x="8647129" y="3493934"/>
              <a:ext cx="3201259" cy="5951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da-DK" sz="800" dirty="0"/>
                <a:t>Louise </a:t>
              </a:r>
              <a:r>
                <a:rPr lang="da-DK" sz="800" dirty="0" err="1"/>
                <a:t>Kamuk</a:t>
              </a:r>
              <a:r>
                <a:rPr lang="da-DK" sz="800" dirty="0"/>
                <a:t> Storm: Nyeste viden om </a:t>
              </a:r>
              <a:r>
                <a:rPr lang="da-DK" sz="800" dirty="0" err="1"/>
                <a:t>dual</a:t>
              </a:r>
              <a:r>
                <a:rPr lang="da-DK" sz="800" dirty="0"/>
                <a:t> </a:t>
              </a:r>
              <a:r>
                <a:rPr lang="da-DK" sz="800" dirty="0" err="1"/>
                <a:t>career</a:t>
              </a:r>
              <a:r>
                <a:rPr lang="da-DK" sz="800" dirty="0"/>
                <a:t> med fokus på udviklingsmiljøer og mental sundhed. Bruge inspirationen fra kommunens idrætsmiljøer, samt nye perspektiver på eget miljø til at forme fremtidens samspil i Odense Kommune.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00D6ECB-6FCB-4F1F-B961-167A04F7C23F}"/>
              </a:ext>
            </a:extLst>
          </p:cNvPr>
          <p:cNvGrpSpPr/>
          <p:nvPr/>
        </p:nvGrpSpPr>
        <p:grpSpPr>
          <a:xfrm>
            <a:off x="8338507" y="4613754"/>
            <a:ext cx="3293118" cy="806678"/>
            <a:chOff x="8302943" y="4737959"/>
            <a:chExt cx="3433422" cy="821027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FBF2D033-18A8-43D8-BA7C-B3CAB57CBA1E}"/>
                </a:ext>
              </a:extLst>
            </p:cNvPr>
            <p:cNvSpPr txBox="1"/>
            <p:nvPr/>
          </p:nvSpPr>
          <p:spPr>
            <a:xfrm>
              <a:off x="8330365" y="4737959"/>
              <a:ext cx="2728846" cy="258563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da-DK" sz="1051" dirty="0"/>
                <a:t>Forandringsledelse og kernefortælling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3817BFAC-8C93-44CD-A799-FD4777CC546A}"/>
                </a:ext>
              </a:extLst>
            </p:cNvPr>
            <p:cNvSpPr txBox="1"/>
            <p:nvPr/>
          </p:nvSpPr>
          <p:spPr>
            <a:xfrm>
              <a:off x="8302943" y="4963809"/>
              <a:ext cx="3433422" cy="59517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/>
            <a:p>
              <a:r>
                <a:rPr lang="da-DK" sz="800" dirty="0"/>
                <a:t>Henrik Baadsgaard: Implementering af værdier og visioner I organisationen. Hvordan kommer vi fra plan til virkelighed. Hvordan skabes vellykkede forandringsprocesser. Implementeringsstrategier. Forankring af implementeringsproces.</a:t>
              </a:r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18B958B8-7D6E-45CB-A18B-D65787F1CCB5}"/>
              </a:ext>
            </a:extLst>
          </p:cNvPr>
          <p:cNvGrpSpPr/>
          <p:nvPr/>
        </p:nvGrpSpPr>
        <p:grpSpPr>
          <a:xfrm>
            <a:off x="7449660" y="5698025"/>
            <a:ext cx="3710984" cy="593600"/>
            <a:chOff x="7488249" y="5841517"/>
            <a:chExt cx="3869091" cy="604159"/>
          </a:xfrm>
        </p:grpSpPr>
        <p:sp>
          <p:nvSpPr>
            <p:cNvPr id="229" name="TextBox 228">
              <a:extLst>
                <a:ext uri="{FF2B5EF4-FFF2-40B4-BE49-F238E27FC236}">
                  <a16:creationId xmlns:a16="http://schemas.microsoft.com/office/drawing/2014/main" id="{2AD57384-7B97-4E49-9A88-02CAEF29DFCD}"/>
                </a:ext>
              </a:extLst>
            </p:cNvPr>
            <p:cNvSpPr txBox="1"/>
            <p:nvPr/>
          </p:nvSpPr>
          <p:spPr>
            <a:xfrm>
              <a:off x="7488249" y="5841517"/>
              <a:ext cx="2728847" cy="16458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da-DK" sz="1051" dirty="0"/>
                <a:t>Værdier i praksis</a:t>
              </a:r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946DC848-88AD-451E-A70C-536704B46BEA}"/>
                </a:ext>
              </a:extLst>
            </p:cNvPr>
            <p:cNvSpPr txBox="1"/>
            <p:nvPr/>
          </p:nvSpPr>
          <p:spPr>
            <a:xfrm>
              <a:off x="7488249" y="6054112"/>
              <a:ext cx="3869091" cy="39156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da-DK" sz="800" dirty="0"/>
                <a:t>Kristoffer Henriksen: Værdier vokser ud af stærke fællesskaber. Vi arbejder med værdier fordi tydelige værdier skaber retning og stabilitet i beslutninger og fordi næste generation forventer meningsfuldhed og bæredygtighed</a:t>
              </a:r>
              <a:r>
                <a:rPr lang="da-DK" sz="900" dirty="0"/>
                <a:t>.</a:t>
              </a: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BD7F652B-455A-4E5F-A146-3A68F59D570E}"/>
              </a:ext>
            </a:extLst>
          </p:cNvPr>
          <p:cNvGrpSpPr/>
          <p:nvPr/>
        </p:nvGrpSpPr>
        <p:grpSpPr>
          <a:xfrm>
            <a:off x="1866686" y="5707714"/>
            <a:ext cx="2694330" cy="878990"/>
            <a:chOff x="1667412" y="5851378"/>
            <a:chExt cx="2809122" cy="894626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91CFF3BF-5BB7-4319-B4ED-7F24546FE644}"/>
                </a:ext>
              </a:extLst>
            </p:cNvPr>
            <p:cNvSpPr txBox="1"/>
            <p:nvPr/>
          </p:nvSpPr>
          <p:spPr>
            <a:xfrm>
              <a:off x="1747688" y="5851378"/>
              <a:ext cx="2728846" cy="1645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da-DK" sz="1051" dirty="0"/>
                <a:t>Udviklingsmiljø i praksis</a:t>
              </a: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CC100C2-50C4-4ECD-9F55-EB0837765AA2}"/>
                </a:ext>
              </a:extLst>
            </p:cNvPr>
            <p:cNvSpPr txBox="1"/>
            <p:nvPr/>
          </p:nvSpPr>
          <p:spPr>
            <a:xfrm>
              <a:off x="1667412" y="6088176"/>
              <a:ext cx="2794318" cy="657828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da-DK" sz="800" dirty="0"/>
                <a:t>Ulrik </a:t>
              </a:r>
              <a:r>
                <a:rPr lang="da-DK" sz="800" dirty="0" err="1"/>
                <a:t>Kierkely</a:t>
              </a:r>
              <a:r>
                <a:rPr lang="da-DK" sz="800" dirty="0"/>
                <a:t>:  Talentarbejdet fra et trænerperspektiv Hvordan arbejdes der med mental sundhed og trivsel og hvordan skabes der et udviklingsmiljø med resultater i fokus og atleters trivsel</a:t>
              </a:r>
            </a:p>
            <a:p>
              <a:endParaRPr lang="da-DK" sz="900" dirty="0"/>
            </a:p>
            <a:p>
              <a:pPr algn="r"/>
              <a:r>
                <a:rPr lang="da-DK" sz="900" dirty="0"/>
                <a:t>.</a:t>
              </a:r>
            </a:p>
          </p:txBody>
        </p:sp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24FE8AD-73E5-4400-B87E-7D2007343425}"/>
              </a:ext>
            </a:extLst>
          </p:cNvPr>
          <p:cNvGrpSpPr/>
          <p:nvPr/>
        </p:nvGrpSpPr>
        <p:grpSpPr>
          <a:xfrm>
            <a:off x="1249140" y="4661139"/>
            <a:ext cx="2643094" cy="709988"/>
            <a:chOff x="1023555" y="4786187"/>
            <a:chExt cx="2755704" cy="722617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9D74081C-E023-4FF2-917B-BD81910B6DCB}"/>
                </a:ext>
              </a:extLst>
            </p:cNvPr>
            <p:cNvSpPr txBox="1"/>
            <p:nvPr/>
          </p:nvSpPr>
          <p:spPr>
            <a:xfrm>
              <a:off x="1023555" y="4786187"/>
              <a:ext cx="2728846" cy="1645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r"/>
              <a:r>
                <a:rPr lang="da-DK" sz="1051" dirty="0">
                  <a:ea typeface="Times New Roman" panose="02020603050405020304" pitchFamily="18" charset="0"/>
                  <a:cs typeface="Calibri" panose="020F0502020204030204" pitchFamily="34" charset="0"/>
                </a:rPr>
                <a:t>Dual </a:t>
              </a:r>
              <a:r>
                <a:rPr lang="da-DK" sz="1051" dirty="0" err="1">
                  <a:ea typeface="Times New Roman" panose="02020603050405020304" pitchFamily="18" charset="0"/>
                  <a:cs typeface="Calibri" panose="020F0502020204030204" pitchFamily="34" charset="0"/>
                </a:rPr>
                <a:t>career</a:t>
              </a:r>
              <a:r>
                <a:rPr lang="da-DK" sz="1051" dirty="0">
                  <a:ea typeface="Times New Roman" panose="02020603050405020304" pitchFamily="18" charset="0"/>
                  <a:cs typeface="Calibri" panose="020F0502020204030204" pitchFamily="34" charset="0"/>
                </a:rPr>
                <a:t>, det hele menneske i praksis </a:t>
              </a:r>
              <a:endParaRPr lang="da-DK" sz="1051" dirty="0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570485E9-BFB6-4469-9EF4-FB4122D12E26}"/>
                </a:ext>
              </a:extLst>
            </p:cNvPr>
            <p:cNvSpPr txBox="1"/>
            <p:nvPr/>
          </p:nvSpPr>
          <p:spPr>
            <a:xfrm>
              <a:off x="1057654" y="5007601"/>
              <a:ext cx="2721605" cy="50120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/>
              <a:r>
                <a:rPr lang="da-DK" sz="800" dirty="0"/>
                <a:t>OTU</a:t>
              </a:r>
              <a:r>
                <a:rPr lang="da-DK" sz="800"/>
                <a:t>: Samspil </a:t>
              </a:r>
              <a:r>
                <a:rPr lang="da-DK" sz="800" dirty="0"/>
                <a:t>mellem eliteidrætten og skolen. </a:t>
              </a:r>
            </a:p>
            <a:p>
              <a:pPr algn="r"/>
              <a:r>
                <a:rPr lang="da-DK" sz="800" dirty="0"/>
                <a:t>Arbejde med langsigtet planlægning med vores unge. Præsentation af samspillet mellem klub og skole. Præsentation at </a:t>
              </a:r>
              <a:r>
                <a:rPr lang="da-DK" sz="800" dirty="0" err="1"/>
                <a:t>Lifeskillsforløb</a:t>
              </a:r>
              <a:r>
                <a:rPr lang="da-DK" sz="800" dirty="0"/>
                <a:t> ved TD-uddannelsespartnere.   </a:t>
              </a:r>
              <a:endParaRPr lang="da-DK" sz="900" dirty="0"/>
            </a:p>
          </p:txBody>
        </p:sp>
      </p:grpSp>
      <p:sp>
        <p:nvSpPr>
          <p:cNvPr id="245" name="TextBox 244">
            <a:extLst>
              <a:ext uri="{FF2B5EF4-FFF2-40B4-BE49-F238E27FC236}">
                <a16:creationId xmlns:a16="http://schemas.microsoft.com/office/drawing/2014/main" id="{DD00D94F-CC09-4D11-921A-4B0511042FAA}"/>
              </a:ext>
            </a:extLst>
          </p:cNvPr>
          <p:cNvSpPr txBox="1"/>
          <p:nvPr/>
        </p:nvSpPr>
        <p:spPr>
          <a:xfrm>
            <a:off x="1515320" y="264109"/>
            <a:ext cx="9637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Odense </a:t>
            </a:r>
            <a:r>
              <a:rPr lang="en-US" sz="2000" b="1" dirty="0" err="1"/>
              <a:t>Talentudvikling</a:t>
            </a:r>
            <a:r>
              <a:rPr lang="en-US" sz="2000" b="1" dirty="0"/>
              <a:t>  - </a:t>
            </a:r>
            <a:r>
              <a:rPr lang="en-US" sz="2000" b="1" dirty="0" err="1"/>
              <a:t>netværk</a:t>
            </a:r>
            <a:r>
              <a:rPr lang="en-US" sz="2000" b="1" dirty="0"/>
              <a:t> der </a:t>
            </a:r>
            <a:r>
              <a:rPr lang="en-US" sz="2000" b="1" dirty="0" err="1"/>
              <a:t>forbinder</a:t>
            </a:r>
            <a:r>
              <a:rPr lang="en-US" sz="2000" b="1" dirty="0"/>
              <a:t> </a:t>
            </a:r>
            <a:r>
              <a:rPr lang="en-US" sz="2000" b="1" dirty="0" err="1"/>
              <a:t>præstation</a:t>
            </a:r>
            <a:r>
              <a:rPr lang="en-US" sz="2000" b="1" dirty="0"/>
              <a:t> </a:t>
            </a:r>
            <a:r>
              <a:rPr lang="en-US" sz="2000" b="1" dirty="0" err="1"/>
              <a:t>og</a:t>
            </a:r>
            <a:r>
              <a:rPr lang="en-US" sz="2000" b="1" dirty="0"/>
              <a:t> </a:t>
            </a:r>
            <a:r>
              <a:rPr lang="en-US" sz="2000" b="1" dirty="0" err="1"/>
              <a:t>trivsel</a:t>
            </a:r>
            <a:r>
              <a:rPr lang="en-US" sz="2000" b="1" dirty="0"/>
              <a:t>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2AB6C47-12F1-7678-4F97-59F92DF2EA32}"/>
              </a:ext>
            </a:extLst>
          </p:cNvPr>
          <p:cNvSpPr/>
          <p:nvPr/>
        </p:nvSpPr>
        <p:spPr>
          <a:xfrm>
            <a:off x="5257015" y="3167209"/>
            <a:ext cx="1706213" cy="16469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939C937-B7FB-C662-4023-A36B136408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67" t="-5622" r="12887" b="-7742"/>
          <a:stretch/>
        </p:blipFill>
        <p:spPr>
          <a:xfrm>
            <a:off x="5500769" y="3378445"/>
            <a:ext cx="1243423" cy="1144512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592CD317-7B8D-3C94-F3BD-880D3151A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" y="0"/>
            <a:ext cx="1943681" cy="709181"/>
          </a:xfrm>
          <a:prstGeom prst="rect">
            <a:avLst/>
          </a:prstGeom>
        </p:spPr>
      </p:pic>
      <p:sp>
        <p:nvSpPr>
          <p:cNvPr id="4" name="Freeform: Shape 183">
            <a:extLst>
              <a:ext uri="{FF2B5EF4-FFF2-40B4-BE49-F238E27FC236}">
                <a16:creationId xmlns:a16="http://schemas.microsoft.com/office/drawing/2014/main" id="{4C17CCA8-AB20-12EB-2624-E7D820093874}"/>
              </a:ext>
            </a:extLst>
          </p:cNvPr>
          <p:cNvSpPr/>
          <p:nvPr/>
        </p:nvSpPr>
        <p:spPr>
          <a:xfrm>
            <a:off x="3780334" y="3187688"/>
            <a:ext cx="770223" cy="789003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8" name="Oval 211">
            <a:extLst>
              <a:ext uri="{FF2B5EF4-FFF2-40B4-BE49-F238E27FC236}">
                <a16:creationId xmlns:a16="http://schemas.microsoft.com/office/drawing/2014/main" id="{993A8543-4E0A-27DD-8F2C-FAD5AD4BD06A}"/>
              </a:ext>
            </a:extLst>
          </p:cNvPr>
          <p:cNvSpPr/>
          <p:nvPr/>
        </p:nvSpPr>
        <p:spPr>
          <a:xfrm>
            <a:off x="3889575" y="3312587"/>
            <a:ext cx="534855" cy="5478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2" name="TextBox 212">
            <a:extLst>
              <a:ext uri="{FF2B5EF4-FFF2-40B4-BE49-F238E27FC236}">
                <a16:creationId xmlns:a16="http://schemas.microsoft.com/office/drawing/2014/main" id="{D31B1B68-F47F-6166-D6F6-89A6D07C96C5}"/>
              </a:ext>
            </a:extLst>
          </p:cNvPr>
          <p:cNvSpPr txBox="1"/>
          <p:nvPr/>
        </p:nvSpPr>
        <p:spPr>
          <a:xfrm>
            <a:off x="3979015" y="3419017"/>
            <a:ext cx="311304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351" dirty="0"/>
              <a:t> 8</a:t>
            </a:r>
          </a:p>
        </p:txBody>
      </p:sp>
      <p:sp>
        <p:nvSpPr>
          <p:cNvPr id="13" name="TextBox 232">
            <a:extLst>
              <a:ext uri="{FF2B5EF4-FFF2-40B4-BE49-F238E27FC236}">
                <a16:creationId xmlns:a16="http://schemas.microsoft.com/office/drawing/2014/main" id="{28B8138F-8280-70A7-14D3-296918061E02}"/>
              </a:ext>
            </a:extLst>
          </p:cNvPr>
          <p:cNvSpPr txBox="1"/>
          <p:nvPr/>
        </p:nvSpPr>
        <p:spPr>
          <a:xfrm>
            <a:off x="967890" y="3231730"/>
            <a:ext cx="2617335" cy="1617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da-DK" sz="1051" dirty="0">
                <a:ea typeface="Times New Roman" panose="02020603050405020304" pitchFamily="18" charset="0"/>
                <a:cs typeface="Calibri" panose="020F0502020204030204" pitchFamily="34" charset="0"/>
              </a:rPr>
              <a:t>Life-</a:t>
            </a:r>
            <a:r>
              <a:rPr lang="da-DK" sz="1051" dirty="0" err="1">
                <a:ea typeface="Times New Roman" panose="02020603050405020304" pitchFamily="18" charset="0"/>
                <a:cs typeface="Calibri" panose="020F0502020204030204" pitchFamily="34" charset="0"/>
              </a:rPr>
              <a:t>skills</a:t>
            </a:r>
            <a:r>
              <a:rPr lang="da-DK" sz="1051" dirty="0">
                <a:ea typeface="Times New Roman" panose="02020603050405020304" pitchFamily="18" charset="0"/>
                <a:cs typeface="Calibri" panose="020F0502020204030204" pitchFamily="34" charset="0"/>
              </a:rPr>
              <a:t> som en del af sportens uddannelse</a:t>
            </a:r>
            <a:endParaRPr lang="da-DK" sz="1051" dirty="0"/>
          </a:p>
        </p:txBody>
      </p:sp>
      <p:sp>
        <p:nvSpPr>
          <p:cNvPr id="14" name="TextBox 233">
            <a:extLst>
              <a:ext uri="{FF2B5EF4-FFF2-40B4-BE49-F238E27FC236}">
                <a16:creationId xmlns:a16="http://schemas.microsoft.com/office/drawing/2014/main" id="{9D614126-9D56-5B95-0794-FCD9D4315F40}"/>
              </a:ext>
            </a:extLst>
          </p:cNvPr>
          <p:cNvSpPr txBox="1"/>
          <p:nvPr/>
        </p:nvSpPr>
        <p:spPr>
          <a:xfrm>
            <a:off x="727682" y="3457466"/>
            <a:ext cx="2859793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da-DK" sz="800" dirty="0"/>
              <a:t>Søren Østergaard: Ungdommens ændrede rammevilkår. Idrætten som mentalt sundhedsfremmende fritidsfællesskab for unge. Behov for systematiske intentionelle indsatser, der er karakteriseret ved social samhørighed, kompetence og autonomi. </a:t>
            </a:r>
          </a:p>
        </p:txBody>
      </p:sp>
      <p:sp>
        <p:nvSpPr>
          <p:cNvPr id="15" name="TextBox 219">
            <a:extLst>
              <a:ext uri="{FF2B5EF4-FFF2-40B4-BE49-F238E27FC236}">
                <a16:creationId xmlns:a16="http://schemas.microsoft.com/office/drawing/2014/main" id="{0EFA0011-F1E7-AB24-2346-CC834D9BD6FD}"/>
              </a:ext>
            </a:extLst>
          </p:cNvPr>
          <p:cNvSpPr txBox="1"/>
          <p:nvPr/>
        </p:nvSpPr>
        <p:spPr>
          <a:xfrm>
            <a:off x="1596419" y="1824050"/>
            <a:ext cx="2617335" cy="25404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r"/>
            <a:r>
              <a:rPr lang="da-DK" sz="1051" dirty="0"/>
              <a:t>Idrættens transferværdi</a:t>
            </a:r>
          </a:p>
        </p:txBody>
      </p:sp>
      <p:sp>
        <p:nvSpPr>
          <p:cNvPr id="16" name="TextBox 220">
            <a:extLst>
              <a:ext uri="{FF2B5EF4-FFF2-40B4-BE49-F238E27FC236}">
                <a16:creationId xmlns:a16="http://schemas.microsoft.com/office/drawing/2014/main" id="{E6259C01-808D-F4A3-5578-66E58507BF88}"/>
              </a:ext>
            </a:extLst>
          </p:cNvPr>
          <p:cNvSpPr txBox="1"/>
          <p:nvPr/>
        </p:nvSpPr>
        <p:spPr>
          <a:xfrm>
            <a:off x="554049" y="2039645"/>
            <a:ext cx="3563716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r"/>
            <a:r>
              <a:rPr lang="da-DK" sz="800" dirty="0"/>
              <a:t>Søren Østergaard: Hvordan OTU kan være ambitiøse på det analoge fællesskabs vegne og udnytte de muligheder i at trænere og lærere er intentionelle og systematiske i deres arbejde med at facilitere processer, hvor de sammen med deltagerne formår at italesætte potentialerne i de kropslige erfaringer, som idrætsarenaen giver og unge i forhold til at blive klogere på sig selv, andre og verden.</a:t>
            </a:r>
          </a:p>
        </p:txBody>
      </p:sp>
      <p:sp>
        <p:nvSpPr>
          <p:cNvPr id="10" name="Freeform: Shape 179">
            <a:extLst>
              <a:ext uri="{FF2B5EF4-FFF2-40B4-BE49-F238E27FC236}">
                <a16:creationId xmlns:a16="http://schemas.microsoft.com/office/drawing/2014/main" id="{7803F3A0-E6E0-0AA8-E2B6-FD8F55FBD5CF}"/>
              </a:ext>
            </a:extLst>
          </p:cNvPr>
          <p:cNvSpPr/>
          <p:nvPr/>
        </p:nvSpPr>
        <p:spPr>
          <a:xfrm>
            <a:off x="5728643" y="1522460"/>
            <a:ext cx="770223" cy="789003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17" name="Oval 196">
            <a:extLst>
              <a:ext uri="{FF2B5EF4-FFF2-40B4-BE49-F238E27FC236}">
                <a16:creationId xmlns:a16="http://schemas.microsoft.com/office/drawing/2014/main" id="{56FA2456-BDCD-3A93-5B55-328F2409EB2B}"/>
              </a:ext>
            </a:extLst>
          </p:cNvPr>
          <p:cNvSpPr/>
          <p:nvPr/>
        </p:nvSpPr>
        <p:spPr>
          <a:xfrm>
            <a:off x="5842697" y="1623655"/>
            <a:ext cx="534855" cy="5478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18" name="TextBox 197">
            <a:extLst>
              <a:ext uri="{FF2B5EF4-FFF2-40B4-BE49-F238E27FC236}">
                <a16:creationId xmlns:a16="http://schemas.microsoft.com/office/drawing/2014/main" id="{1F0B4BA6-601E-7DA5-E766-E3A5D392C11A}"/>
              </a:ext>
            </a:extLst>
          </p:cNvPr>
          <p:cNvSpPr txBox="1"/>
          <p:nvPr/>
        </p:nvSpPr>
        <p:spPr>
          <a:xfrm>
            <a:off x="5946605" y="1710335"/>
            <a:ext cx="311304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351" dirty="0"/>
              <a:t> 1</a:t>
            </a:r>
          </a:p>
        </p:txBody>
      </p:sp>
      <p:sp>
        <p:nvSpPr>
          <p:cNvPr id="20" name="Freeform: Shape 179">
            <a:extLst>
              <a:ext uri="{FF2B5EF4-FFF2-40B4-BE49-F238E27FC236}">
                <a16:creationId xmlns:a16="http://schemas.microsoft.com/office/drawing/2014/main" id="{94AF2528-9F7A-B6AE-D6B3-22FC4D0E1979}"/>
              </a:ext>
            </a:extLst>
          </p:cNvPr>
          <p:cNvSpPr/>
          <p:nvPr/>
        </p:nvSpPr>
        <p:spPr>
          <a:xfrm>
            <a:off x="7657554" y="3205664"/>
            <a:ext cx="770223" cy="789003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2" name="Oval 196">
            <a:extLst>
              <a:ext uri="{FF2B5EF4-FFF2-40B4-BE49-F238E27FC236}">
                <a16:creationId xmlns:a16="http://schemas.microsoft.com/office/drawing/2014/main" id="{05AB42E8-253A-5035-8D29-D7AC0F8070C8}"/>
              </a:ext>
            </a:extLst>
          </p:cNvPr>
          <p:cNvSpPr/>
          <p:nvPr/>
        </p:nvSpPr>
        <p:spPr>
          <a:xfrm>
            <a:off x="7795430" y="3329000"/>
            <a:ext cx="534855" cy="5478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24" name="TextBox 197">
            <a:extLst>
              <a:ext uri="{FF2B5EF4-FFF2-40B4-BE49-F238E27FC236}">
                <a16:creationId xmlns:a16="http://schemas.microsoft.com/office/drawing/2014/main" id="{5AD491A8-58A9-4373-6004-BA656C7BD7A9}"/>
              </a:ext>
            </a:extLst>
          </p:cNvPr>
          <p:cNvSpPr txBox="1"/>
          <p:nvPr/>
        </p:nvSpPr>
        <p:spPr>
          <a:xfrm>
            <a:off x="7900199" y="3432151"/>
            <a:ext cx="311304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351" dirty="0"/>
              <a:t> 3</a:t>
            </a:r>
          </a:p>
        </p:txBody>
      </p:sp>
      <p:sp>
        <p:nvSpPr>
          <p:cNvPr id="25" name="Freeform: Shape 185">
            <a:extLst>
              <a:ext uri="{FF2B5EF4-FFF2-40B4-BE49-F238E27FC236}">
                <a16:creationId xmlns:a16="http://schemas.microsoft.com/office/drawing/2014/main" id="{7E26EE9F-758E-A307-CBC4-EE9F267A4617}"/>
              </a:ext>
            </a:extLst>
          </p:cNvPr>
          <p:cNvSpPr/>
          <p:nvPr/>
        </p:nvSpPr>
        <p:spPr>
          <a:xfrm>
            <a:off x="7357141" y="4662973"/>
            <a:ext cx="770223" cy="789003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4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6" name="Oval 205">
            <a:extLst>
              <a:ext uri="{FF2B5EF4-FFF2-40B4-BE49-F238E27FC236}">
                <a16:creationId xmlns:a16="http://schemas.microsoft.com/office/drawing/2014/main" id="{9D99C050-24D7-E026-6E17-65A977315CF6}"/>
              </a:ext>
            </a:extLst>
          </p:cNvPr>
          <p:cNvSpPr/>
          <p:nvPr/>
        </p:nvSpPr>
        <p:spPr>
          <a:xfrm>
            <a:off x="7473954" y="4777321"/>
            <a:ext cx="534855" cy="5478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27" name="TextBox 206">
            <a:extLst>
              <a:ext uri="{FF2B5EF4-FFF2-40B4-BE49-F238E27FC236}">
                <a16:creationId xmlns:a16="http://schemas.microsoft.com/office/drawing/2014/main" id="{11B2E274-80A0-3422-FB9E-B5EEE400E685}"/>
              </a:ext>
            </a:extLst>
          </p:cNvPr>
          <p:cNvSpPr txBox="1"/>
          <p:nvPr/>
        </p:nvSpPr>
        <p:spPr>
          <a:xfrm>
            <a:off x="7553733" y="4873379"/>
            <a:ext cx="311304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351" dirty="0"/>
              <a:t> 4</a:t>
            </a:r>
          </a:p>
        </p:txBody>
      </p:sp>
      <p:sp>
        <p:nvSpPr>
          <p:cNvPr id="28" name="Freeform: Shape 189">
            <a:extLst>
              <a:ext uri="{FF2B5EF4-FFF2-40B4-BE49-F238E27FC236}">
                <a16:creationId xmlns:a16="http://schemas.microsoft.com/office/drawing/2014/main" id="{4C3CF3FE-2864-E296-F88D-57056067AE0E}"/>
              </a:ext>
            </a:extLst>
          </p:cNvPr>
          <p:cNvSpPr/>
          <p:nvPr/>
        </p:nvSpPr>
        <p:spPr>
          <a:xfrm>
            <a:off x="4874711" y="5532003"/>
            <a:ext cx="770223" cy="789003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6"/>
          </a:solidFill>
          <a:ln w="57150"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8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29" name="Oval 211">
            <a:extLst>
              <a:ext uri="{FF2B5EF4-FFF2-40B4-BE49-F238E27FC236}">
                <a16:creationId xmlns:a16="http://schemas.microsoft.com/office/drawing/2014/main" id="{1A461EAB-89F8-8785-7D35-537390917961}"/>
              </a:ext>
            </a:extLst>
          </p:cNvPr>
          <p:cNvSpPr/>
          <p:nvPr/>
        </p:nvSpPr>
        <p:spPr>
          <a:xfrm>
            <a:off x="4994253" y="5635732"/>
            <a:ext cx="534855" cy="5478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30" name="TextBox 212">
            <a:extLst>
              <a:ext uri="{FF2B5EF4-FFF2-40B4-BE49-F238E27FC236}">
                <a16:creationId xmlns:a16="http://schemas.microsoft.com/office/drawing/2014/main" id="{4AB8B1E3-A631-D43C-0FA9-65803CC5B4BB}"/>
              </a:ext>
            </a:extLst>
          </p:cNvPr>
          <p:cNvSpPr txBox="1"/>
          <p:nvPr/>
        </p:nvSpPr>
        <p:spPr>
          <a:xfrm>
            <a:off x="5097747" y="5705868"/>
            <a:ext cx="311304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351" dirty="0"/>
              <a:t> 6</a:t>
            </a:r>
          </a:p>
        </p:txBody>
      </p:sp>
      <p:sp>
        <p:nvSpPr>
          <p:cNvPr id="31" name="Freeform: Shape 183">
            <a:extLst>
              <a:ext uri="{FF2B5EF4-FFF2-40B4-BE49-F238E27FC236}">
                <a16:creationId xmlns:a16="http://schemas.microsoft.com/office/drawing/2014/main" id="{BAE90590-C111-0DE6-4189-5F6D67039ED4}"/>
              </a:ext>
            </a:extLst>
          </p:cNvPr>
          <p:cNvSpPr/>
          <p:nvPr/>
        </p:nvSpPr>
        <p:spPr>
          <a:xfrm>
            <a:off x="4343563" y="1992600"/>
            <a:ext cx="770223" cy="789003"/>
          </a:xfrm>
          <a:custGeom>
            <a:avLst/>
            <a:gdLst>
              <a:gd name="connsiteX0" fmla="*/ 0 w 803037"/>
              <a:gd name="connsiteY0" fmla="*/ 401519 h 803037"/>
              <a:gd name="connsiteX1" fmla="*/ 401519 w 803037"/>
              <a:gd name="connsiteY1" fmla="*/ 0 h 803037"/>
              <a:gd name="connsiteX2" fmla="*/ 803038 w 803037"/>
              <a:gd name="connsiteY2" fmla="*/ 401519 h 803037"/>
              <a:gd name="connsiteX3" fmla="*/ 401519 w 803037"/>
              <a:gd name="connsiteY3" fmla="*/ 803038 h 803037"/>
              <a:gd name="connsiteX4" fmla="*/ 0 w 803037"/>
              <a:gd name="connsiteY4" fmla="*/ 401519 h 80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3037" h="803037">
                <a:moveTo>
                  <a:pt x="0" y="401519"/>
                </a:moveTo>
                <a:cubicBezTo>
                  <a:pt x="0" y="179766"/>
                  <a:pt x="179766" y="0"/>
                  <a:pt x="401519" y="0"/>
                </a:cubicBezTo>
                <a:cubicBezTo>
                  <a:pt x="623272" y="0"/>
                  <a:pt x="803038" y="179766"/>
                  <a:pt x="803038" y="401519"/>
                </a:cubicBezTo>
                <a:cubicBezTo>
                  <a:pt x="803038" y="623272"/>
                  <a:pt x="623272" y="803038"/>
                  <a:pt x="401519" y="803038"/>
                </a:cubicBezTo>
                <a:cubicBezTo>
                  <a:pt x="179766" y="803038"/>
                  <a:pt x="0" y="623272"/>
                  <a:pt x="0" y="401519"/>
                </a:cubicBezTo>
                <a:close/>
              </a:path>
            </a:pathLst>
          </a:custGeom>
          <a:solidFill>
            <a:schemeClr val="accent3"/>
          </a:solidFill>
          <a:ln w="5715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90500" h="127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6783" tIns="122492" rIns="156783" bIns="122492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066773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a-DK" sz="2400" dirty="0">
              <a:solidFill>
                <a:schemeClr val="tx1"/>
              </a:solidFill>
            </a:endParaRPr>
          </a:p>
        </p:txBody>
      </p:sp>
      <p:sp>
        <p:nvSpPr>
          <p:cNvPr id="32" name="Oval 211">
            <a:extLst>
              <a:ext uri="{FF2B5EF4-FFF2-40B4-BE49-F238E27FC236}">
                <a16:creationId xmlns:a16="http://schemas.microsoft.com/office/drawing/2014/main" id="{53D112AA-CEDA-6B04-C340-932B174A8F71}"/>
              </a:ext>
            </a:extLst>
          </p:cNvPr>
          <p:cNvSpPr/>
          <p:nvPr/>
        </p:nvSpPr>
        <p:spPr>
          <a:xfrm>
            <a:off x="4452029" y="2109511"/>
            <a:ext cx="534855" cy="54789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351" dirty="0">
              <a:solidFill>
                <a:schemeClr val="tx1"/>
              </a:solidFill>
            </a:endParaRPr>
          </a:p>
        </p:txBody>
      </p:sp>
      <p:sp>
        <p:nvSpPr>
          <p:cNvPr id="33" name="TextBox 212">
            <a:extLst>
              <a:ext uri="{FF2B5EF4-FFF2-40B4-BE49-F238E27FC236}">
                <a16:creationId xmlns:a16="http://schemas.microsoft.com/office/drawing/2014/main" id="{07D65D02-E380-74D4-A475-ED54C53DB258}"/>
              </a:ext>
            </a:extLst>
          </p:cNvPr>
          <p:cNvSpPr txBox="1"/>
          <p:nvPr/>
        </p:nvSpPr>
        <p:spPr>
          <a:xfrm>
            <a:off x="4549469" y="2201899"/>
            <a:ext cx="311304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351" dirty="0"/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289283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BB5ED1A-F2ED-B126-3244-3AD6115BE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40" y="-108548"/>
            <a:ext cx="9841173" cy="707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5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806</Words>
  <Application>Microsoft Office PowerPoint</Application>
  <PresentationFormat>Widescreen</PresentationFormat>
  <Paragraphs>156</Paragraphs>
  <Slides>11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Symbol</vt:lpstr>
      <vt:lpstr>Times New Roman</vt:lpstr>
      <vt:lpstr>Wingdings</vt:lpstr>
      <vt:lpstr>Office-tema</vt:lpstr>
      <vt:lpstr>PowerPoint-præsentation</vt:lpstr>
      <vt:lpstr>Aftenens program</vt:lpstr>
      <vt:lpstr> </vt:lpstr>
      <vt:lpstr> </vt:lpstr>
      <vt:lpstr> </vt:lpstr>
      <vt:lpstr> </vt:lpstr>
      <vt:lpstr>Værktøjskassen – sidste nyt</vt:lpstr>
      <vt:lpstr>PowerPoint-præsentation</vt:lpstr>
      <vt:lpstr>PowerPoint-præsentation</vt:lpstr>
      <vt:lpstr>PowerPoint-præsentation</vt:lpstr>
      <vt:lpstr>Idrættens transferværdi</vt:lpstr>
    </vt:vector>
  </TitlesOfParts>
  <Company>IT-Center Fyn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Inger Marie Schmidt</dc:creator>
  <cp:lastModifiedBy>Michael Johansen</cp:lastModifiedBy>
  <cp:revision>7</cp:revision>
  <dcterms:created xsi:type="dcterms:W3CDTF">2022-09-22T12:43:39Z</dcterms:created>
  <dcterms:modified xsi:type="dcterms:W3CDTF">2023-09-19T07:17:41Z</dcterms:modified>
</cp:coreProperties>
</file>